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طالت السنين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طالت السنين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زاد فيها الأنين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يسوع إنت المعين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 لينا ملجأ أمين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أحلى يارب لينا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وجمالك سبى عينينا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فتعال املك علينا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وبإيديك إمسك إيدينا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يسوع وحدك الحبيب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الملك لينا والنصيب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يارب إليه بنلجأ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يملا الضيق عنينا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فيه إلا أنت ملجأ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سور ونار من حوالينا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7965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أحلى يارب لينا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وجمالك سبى عينينا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فتعال املك علينا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وبإيديك إمسك إيدينا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يسوع وحدك الحبيب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الملك لينا والنصيب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10060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استلم ربي حياتي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ضعفي وكل ذاتي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حول الجافي حلاوة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وآهاتي وترنيماتي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2950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أحلى يارب لينا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وجمالك سبى عينينا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فتعال املك علينا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وبإيديك إمسك إيدينا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يسوع وحدك الحبيب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الملك لينا والنصيب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101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ربي ليك تهتف قلوبنا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نسمة في حياتنا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إحنا ملكك يا فادينا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وكنيستك الحصينة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11323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 أحلى يارب لينا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وجمالك سبى عينينا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فتعال املك علينا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وبإيديك إمسك إيدينا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يسوع وحدك الحبيب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الملك لينا والنصيب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82762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3700</TotalTime>
  <Words>154</Words>
  <Application>Microsoft Office PowerPoint</Application>
  <PresentationFormat>عرض على الشاشة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281</cp:revision>
  <dcterms:created xsi:type="dcterms:W3CDTF">2021-12-07T14:30:00Z</dcterms:created>
  <dcterms:modified xsi:type="dcterms:W3CDTF">2024-12-12T12:09:27Z</dcterms:modified>
</cp:coreProperties>
</file>