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03" r:id="rId3"/>
    <p:sldId id="313" r:id="rId4"/>
    <p:sldId id="304" r:id="rId5"/>
    <p:sldId id="314" r:id="rId6"/>
    <p:sldId id="315" r:id="rId7"/>
    <p:sldId id="316" r:id="rId8"/>
    <p:sldId id="317" r:id="rId9"/>
    <p:sldId id="318" r:id="rId10"/>
    <p:sldId id="319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3"/>
            <p14:sldId id="304"/>
            <p14:sldId id="314"/>
            <p14:sldId id="315"/>
            <p14:sldId id="316"/>
            <p14:sldId id="317"/>
            <p14:sldId id="318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1162" y="3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مهما ضعفى امتلكنى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أسندني في ضعفي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واسمع لصلاتي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اللهم ارحمنــــي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الخاطـــــــي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25116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ضعفي امتلكني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 اتسرب في اليأس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في عينيك شايفني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ابنك جبار البأس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وفاتح لي حضنك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وشايل مني الخوف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وبكلمة وعد منك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باهزم ربوات وألوف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2577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أسندني في ضعفي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واسمع لصلاتي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اللهم ارحمنــــي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الخاطـــــــي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 مهما بعدنا عنك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تفضل معانا تحاول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 بتخلق فينا بولس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 يموت جوانا شاول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47498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انا زى الساميريه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جيلك و الضعف مالينى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عطشان و عايز اشرب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 ما فيش غيرك يروينى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689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أسندني في ضعفي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واسمع لصلاتي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اللهم ارحمنــــي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الخاطـــــــي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90859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رغم الخطيه هارجع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بدموعى اترجاك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مستنى منك اسمع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مغفوره ليك خطاياك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96465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انا ابنك صنع ايديك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 كلامك ليا ميراث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تفضل عينى عليك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 ايدى على المحراث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82252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3701</TotalTime>
  <Words>129</Words>
  <Application>Microsoft Office PowerPoint</Application>
  <PresentationFormat>On-screen Show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280</cp:revision>
  <dcterms:created xsi:type="dcterms:W3CDTF">2021-12-07T14:30:00Z</dcterms:created>
  <dcterms:modified xsi:type="dcterms:W3CDTF">2023-02-20T08:19:51Z</dcterms:modified>
</cp:coreProperties>
</file>