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13" r:id="rId4"/>
    <p:sldId id="304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3"/>
            <p14:sldId id="304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حاولت أعبر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حاولت أعبر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 جودك ليا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مش ممكن أقدر أوصف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أحسانك يا فاديا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حبيتني رغم آثامي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وقبلتني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رديتني ليك من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تاني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وغيرتني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8457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أنا شكرى ليك يا يسوعي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أبداً ما ينتهيش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قدام عظمة صنيعك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بأهتف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ربي ليك</a:t>
            </a:r>
            <a:br>
              <a:rPr lang="ar-EG" sz="7200" b="1" dirty="0"/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963040E-4A18-4C60-A34A-2A942336B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1593" y="1149489"/>
            <a:ext cx="6240811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altLang="en-US" sz="7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" panose="020B0604020202020204" pitchFamily="34" charset="0"/>
              </a:rPr>
              <a:t>(</a:t>
            </a:r>
            <a:r>
              <a:rPr kumimoji="0" lang="ar-SA" altLang="en-US" sz="7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" panose="020B0604020202020204" pitchFamily="34" charset="0"/>
              </a:rPr>
              <a:t>صغير أنا صغير أنا </a:t>
            </a:r>
            <a:endParaRPr kumimoji="0" lang="ar-EG" altLang="en-US" sz="7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7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" panose="020B0604020202020204" pitchFamily="34" charset="0"/>
              </a:rPr>
              <a:t>عن جميع ألطافك</a:t>
            </a:r>
            <a:r>
              <a:rPr kumimoji="0" lang="ar-EG" altLang="en-US" sz="7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" panose="020B0604020202020204" pitchFamily="34" charset="0"/>
              </a:rPr>
              <a:t>)2</a:t>
            </a:r>
            <a:br>
              <a:rPr kumimoji="0" lang="en-US" altLang="en-US" sz="7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" panose="020B0604020202020204" pitchFamily="34" charset="0"/>
              </a:rPr>
            </a:br>
            <a:r>
              <a:rPr kumimoji="0" lang="ar-SA" altLang="en-US" sz="7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" panose="020B0604020202020204" pitchFamily="34" charset="0"/>
              </a:rPr>
              <a:t>وعن كل الأمانة </a:t>
            </a:r>
            <a:endParaRPr kumimoji="0" lang="ar-EG" altLang="en-US" sz="7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7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" panose="020B0604020202020204" pitchFamily="34" charset="0"/>
              </a:rPr>
              <a:t>التى صنعتها</a:t>
            </a:r>
            <a:endParaRPr kumimoji="0" lang="en-US" altLang="en-US" sz="7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7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537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3704</TotalTime>
  <Words>61</Words>
  <Application>Microsoft Office PowerPoint</Application>
  <PresentationFormat>عرض على الشاشة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282</cp:revision>
  <dcterms:created xsi:type="dcterms:W3CDTF">2021-12-07T14:30:00Z</dcterms:created>
  <dcterms:modified xsi:type="dcterms:W3CDTF">2024-12-13T11:42:40Z</dcterms:modified>
</cp:coreProperties>
</file>