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7" r:id="rId4"/>
    <p:sldId id="311" r:id="rId5"/>
    <p:sldId id="31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11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4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بريق العالم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بريق العالم جذبني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وزود قلبي جحود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بأشوفك رحمة بقبلني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بحنانك المعهود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بقلبي الأعمي صارخ 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المسني فأبصر أنا ابنك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بإرادتي الكاملة خاضع 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شكلني على صورة مجدك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0457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نفسي أتحرر من اشتياقي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لخرنوب البرية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محتاج قوة اتعلم بيها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ادوس على كل خطية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538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بقلبي الأعمي صارخ 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المسني فأبصر أنا ابنك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بإرادتي الكاملة خاضع ليك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شكلني على صورة مجدك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3812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</TotalTime>
  <Words>63</Words>
  <Application>Microsoft Office PowerPoint</Application>
  <PresentationFormat>عرض على الشاشة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2024-12-13T11:43:52Z</dcterms:modified>
</cp:coreProperties>
</file>