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7" r:id="rId4"/>
    <p:sldId id="311" r:id="rId5"/>
    <p:sldId id="31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11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4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بريق العالم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بريق العالم جذبني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وزود قلبي جحود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بأشوفك رحمة بقبلني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بحنانك المعهود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بقلبي الأعمي صارخ 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المسني فأبصر أنا ابنك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بإرادتي الكاملة خاضع 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شكلني على صورة مجدك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0457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نفسي أتحرر من اشتياقي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لخرنوب البرية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محتاج قوة اتعلم بيها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ادوس على كل خطية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38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بقلبي الأعمي صارخ 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المسني فأبصر أنا ابنك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بإرادتي الكاملة خاضع 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شكلني على صورة مجدك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3812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3699</TotalTime>
  <Words>63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281</cp:revision>
  <dcterms:created xsi:type="dcterms:W3CDTF">2021-12-07T14:30:00Z</dcterms:created>
  <dcterms:modified xsi:type="dcterms:W3CDTF">2024-12-13T11:43:52Z</dcterms:modified>
</cp:coreProperties>
</file>