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العالم يوم يغريني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العالم يوم يغريني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ألقى جمالك ده بيسبيني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أنسى الدنيا وكل ما فيها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وانظر شخصك تشبع عيني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مجني ودرعي وترسي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حاميني وحافظ 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عدوي يشن هجومه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نصيري ورافع راسي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عدوي يلف عليَّ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ويقدم لي الأكلة شهية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أحسن أكلة أشوفها نفاية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بتيجي عينيك في عيني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743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مجني ودرعي وترسي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حاميني وحافظ 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عدوي يشن هجومه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نصيري ورافع راسي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816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هنايا لما هاشوفك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أشاهد ربي جمالك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انت رجايا ولا فيش غيرك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أشواق قلبي ليك صافية لك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8128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مجني ودرعي وترسي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حاميني وحافظ 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عدوي يشن هجومه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نصيري ورافع راسي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906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ياللي صليبك كان لنجاتي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دينونة تمنها حياتي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دمك هي سلاحي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فخر حياتي وانتصاراتي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14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مجني ودرعي وترسي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حاميني وحافظ 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مهما عدوي يشن هجومه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 نصيري ورافع راسي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869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149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2023-02-18T09:09:07Z</dcterms:modified>
</cp:coreProperties>
</file>