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307"/>
            <p14:sldId id="308"/>
            <p14:sldId id="309"/>
            <p14:sldId id="31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107" d="100"/>
          <a:sy n="107" d="100"/>
        </p:scale>
        <p:origin x="1204" y="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مهما العالم يوم يغريني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مهما العالم يوم يغريني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ألقى جمالك ده بيسبيني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أنسى الدنيا وكل ما فيها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وانظر شخصك تشبع عيني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إنت مجني ودرعي وترسي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إنت حاميني وحافظ نفسي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مهما عدوي يشن هجومه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إنت نصيري ورافع راسي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42626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لما عدوي يلف عليَّ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ويقدم لي الأكلة شهية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أحسن أكلة أشوفها نفاية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لما بتيجي عينيك في عيني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547434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إنت مجني ودرعي وترسي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إنت حاميني وحافظ نفسي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مهما عدوي يشن هجومه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إنت نصيري ورافع راسي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981639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كل هنايا لما هاشوفك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لما أشاهد ربي جمالك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ده انت رجايا ولا فيش غيرك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أشواق قلبي ليك صافية لك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681282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إنت مجني ودرعي وترسي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إنت حاميني وحافظ نفسي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مهما عدوي يشن هجومه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إنت نصيري ورافع راسي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39062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ياللي صليبك كان لنجاتي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دينونة تمنها حياتي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قوة دمك هي سلاحي</a:t>
            </a:r>
          </a:p>
          <a:p>
            <a:pPr algn="ctr" rtl="1"/>
            <a:r>
              <a:rPr lang="ar-EG" sz="72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فخر حياتي وانتصاراتي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081464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إنت مجني ودرعي وترسي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إنت حاميني وحافظ نفسي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مهما عدوي يشن هجومه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إنت نصيري ورافع راسي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758690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3699</TotalTime>
  <Words>149</Words>
  <Application>Microsoft Office PowerPoint</Application>
  <PresentationFormat>On-screen Show (4:3)</PresentationFormat>
  <Paragraphs>42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280</cp:revision>
  <dcterms:created xsi:type="dcterms:W3CDTF">2021-12-07T14:30:00Z</dcterms:created>
  <dcterms:modified xsi:type="dcterms:W3CDTF">2023-02-18T09:09:07Z</dcterms:modified>
</cp:coreProperties>
</file>