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7" r:id="rId4"/>
    <p:sldId id="304" r:id="rId5"/>
    <p:sldId id="308" r:id="rId6"/>
    <p:sldId id="305" r:id="rId7"/>
    <p:sldId id="309" r:id="rId8"/>
    <p:sldId id="310" r:id="rId9"/>
    <p:sldId id="3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4"/>
            <p14:sldId id="308"/>
            <p14:sldId id="305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العالم شكله اتجمل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العالم شكله اتجمل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قوي في عيني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جذبني وحاول إنه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يشد إيدي</a:t>
            </a:r>
            <a:br>
              <a:rPr lang="ar-EG" sz="66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حاوطني بكل حباله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ونادى علي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هافضل رافع عيني عليك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لأنك إنت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746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يسوع اللي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اديت المعنى لحياتي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كفايتي ومعاك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بأنسى كل أوقاتي</a:t>
            </a:r>
          </a:p>
          <a:p>
            <a:pPr algn="ctr" rtl="1">
              <a:spcBef>
                <a:spcPts val="1800"/>
              </a:spcBef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وبتشبعني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وتسدد كل احتياجاتي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بألقى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أماني وراحتي فيك 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سر نجاتي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يسوع اللي اديت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المعنى لحياتي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41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2-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أضعف وأرجع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أبص ورايا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أنسى عملك رغم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جوايا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965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أحول عيني عن </a:t>
            </a:r>
            <a:endParaRPr lang="ar-EG" sz="6600" b="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شخصك يا فدايا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بارجع تاني إليك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لأنك انت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1521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يسوع اللي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اديت المعنى لحياتي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كفايتي ومعاك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بأنسى كل أوقاتي</a:t>
            </a:r>
          </a:p>
          <a:p>
            <a:pPr algn="ctr" rtl="1">
              <a:spcBef>
                <a:spcPts val="1800"/>
              </a:spcBef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583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وبتشبعني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وتسدد كل احتياجاتي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بألقى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أماني وراحتي فيك 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سر نجاتي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 يسوع اللي اديت</a:t>
            </a:r>
          </a:p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المعنى لحياتي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9949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3710</TotalTime>
  <Words>122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2024-12-13T11:51:28Z</dcterms:modified>
</cp:coreProperties>
</file>