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7" r:id="rId4"/>
    <p:sldId id="304" r:id="rId5"/>
    <p:sldId id="308" r:id="rId6"/>
    <p:sldId id="305" r:id="rId7"/>
    <p:sldId id="309" r:id="rId8"/>
    <p:sldId id="310" r:id="rId9"/>
    <p:sldId id="31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4"/>
            <p14:sldId id="308"/>
            <p14:sldId id="305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العالم شكله اتجمل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مهما العالم شكله اتجمل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قوي في عيني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مهما جذبني وحاول إنه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يشد إيدي</a:t>
            </a:r>
            <a:br>
              <a:rPr lang="ar-EG" sz="6600" b="1" dirty="0"/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مهما حاوطني بكل حباله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ونادى علي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هافضل رافع عيني عليك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لأنك إنت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746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180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 يسوع اللي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اديت المعنى لحياتي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 كفايتي ومعاك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بأنسى كل أوقاتي</a:t>
            </a:r>
          </a:p>
          <a:p>
            <a:pPr algn="ctr" rtl="1">
              <a:spcBef>
                <a:spcPts val="1800"/>
              </a:spcBef>
            </a:pP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1800"/>
              </a:spcBef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وبتشبعني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وتسدد كل احتياجاتي</a:t>
            </a:r>
          </a:p>
          <a:p>
            <a:pPr algn="ctr" rtl="1">
              <a:spcBef>
                <a:spcPts val="1800"/>
              </a:spcBef>
            </a:pP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بألقى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أماني وراحتي فيك </a:t>
            </a:r>
          </a:p>
          <a:p>
            <a:pPr algn="ctr" rtl="1">
              <a:spcBef>
                <a:spcPts val="1800"/>
              </a:spcBef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سر نجاتي</a:t>
            </a:r>
          </a:p>
          <a:p>
            <a:pPr algn="ctr" rtl="1">
              <a:spcBef>
                <a:spcPts val="1800"/>
              </a:spcBef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 يسوع اللي اديت</a:t>
            </a:r>
          </a:p>
          <a:p>
            <a:pPr algn="ctr" rtl="1">
              <a:spcBef>
                <a:spcPts val="1800"/>
              </a:spcBef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المعنى لحياتي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41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0000"/>
                </a:solidFill>
                <a:latin typeface="Helvetica Neue"/>
                <a:cs typeface="+mn-cs"/>
              </a:rPr>
              <a:t>2-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يمكن أضعف وأرجع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تاني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أبص ورايا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يمكن أنسى عملك رغم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جوايا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6965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يمكن أحول عيني عن </a:t>
            </a:r>
            <a:endParaRPr lang="ar-EG" sz="6600" b="1" dirty="0">
              <a:solidFill>
                <a:srgbClr val="000000"/>
              </a:solidFill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شخصك يا فدايا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لكن بارجع تاني إليك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لأنك انت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1521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180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 يسوع اللي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اديت المعنى لحياتي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 كفايتي ومعاك </a:t>
            </a:r>
          </a:p>
          <a:p>
            <a:pPr algn="ctr" rtl="1">
              <a:spcBef>
                <a:spcPts val="180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بأنسى كل أوقاتي</a:t>
            </a:r>
          </a:p>
          <a:p>
            <a:pPr algn="ctr" rtl="1">
              <a:spcBef>
                <a:spcPts val="1800"/>
              </a:spcBef>
            </a:pP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583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1800"/>
              </a:spcBef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وبتشبعني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وتسدد كل احتياجاتي</a:t>
            </a:r>
          </a:p>
          <a:p>
            <a:pPr algn="ctr" rtl="1">
              <a:spcBef>
                <a:spcPts val="1800"/>
              </a:spcBef>
            </a:pP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بألقى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أماني وراحتي فيك </a:t>
            </a:r>
          </a:p>
          <a:p>
            <a:pPr algn="ctr" rtl="1">
              <a:spcBef>
                <a:spcPts val="1800"/>
              </a:spcBef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سر نجاتي</a:t>
            </a:r>
          </a:p>
          <a:p>
            <a:pPr algn="ctr" rtl="1">
              <a:spcBef>
                <a:spcPts val="1800"/>
              </a:spcBef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 يسوع اللي اديت</a:t>
            </a:r>
          </a:p>
          <a:p>
            <a:pPr algn="ctr" rtl="1">
              <a:spcBef>
                <a:spcPts val="1800"/>
              </a:spcBef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المعنى لحياتي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9949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3710</TotalTime>
  <Words>122</Words>
  <Application>Microsoft Office PowerPoint</Application>
  <PresentationFormat>عرض على الشاشة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281</cp:revision>
  <dcterms:created xsi:type="dcterms:W3CDTF">2021-12-07T14:30:00Z</dcterms:created>
  <dcterms:modified xsi:type="dcterms:W3CDTF">2024-12-13T11:51:28Z</dcterms:modified>
</cp:coreProperties>
</file>