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الضيق يزيد يشتد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الضيق يزيد يشتد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الرب مابنساش حد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العصافير ولا الغربان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كم بالأحري أنت يا أنسان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6410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الضيق يزيد يشتد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الرب مابنساش حد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العصافير ولا الغربان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كم بالأحري أنت يا أنسان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ليه مهتم أنت بالغد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صدق يا أبني وعيش الوعد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محتار لاه دايماً قلقان صدق واستنى يا أنسان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الضيق يزيد يشتد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الرب مابنساش حد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العصافير ولا الغربان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كم بالأحري أنت يا أنسان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0647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محني ليه وراسك فى الأرض ليه مذلول وكأنك عبد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أنت أبني ومديك سلطان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صدق واستنى يا أنسان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24523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الضيق يزيد يشتد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الرب مابنساش حد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العصافير ولا الغربان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كم بالأحري أنت يا أنسان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3931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مهما ظلام الليل يتمد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والابواب تغلق وتسد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بكرة لابد الفجر يبان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صدق واستنى يا أنسانان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29948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الضيق يزيد يشتد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الرب مابنساش حد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العصافير ولا الغربان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كم بالأحري أنت يا أنسان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88131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هانت يا بني ساعات تتعد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تبقى معايا هناك فى المجد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تنسي الهم والأحزان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صدق واستنى يا أنسان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4296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3703</TotalTime>
  <Words>175</Words>
  <Application>Microsoft Office PowerPoint</Application>
  <PresentationFormat>عرض على الشاشة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281</cp:revision>
  <dcterms:created xsi:type="dcterms:W3CDTF">2021-12-07T14:30:00Z</dcterms:created>
  <dcterms:modified xsi:type="dcterms:W3CDTF">2024-12-13T11:52:59Z</dcterms:modified>
</cp:coreProperties>
</file>