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04" r:id="rId3"/>
    <p:sldId id="303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4"/>
            <p14:sldId id="303"/>
            <p14:sldId id="305"/>
            <p14:sldId id="306"/>
            <p14:sldId id="307"/>
            <p14:sldId id="308"/>
            <p14:sldId id="309"/>
            <p14:sldId id="310"/>
            <p14:sldId id="31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7" autoAdjust="0"/>
    <p:restoredTop sz="94660"/>
  </p:normalViewPr>
  <p:slideViewPr>
    <p:cSldViewPr>
      <p:cViewPr varScale="1">
        <p:scale>
          <a:sx n="57" d="100"/>
          <a:sy n="57" d="100"/>
        </p:scale>
        <p:origin x="60" y="6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0000"/>
                </a:solidFill>
                <a:latin typeface="Helvetica Neue"/>
              </a:rPr>
              <a:t>مهاجر كطير السما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rtl="1"/>
            <a:r>
              <a:rPr lang="ar-EG" sz="6600" b="1" dirty="0">
                <a:solidFill>
                  <a:srgbClr val="005024"/>
                </a:solidFill>
                <a:latin typeface="Helvetica Neue"/>
                <a:cs typeface="+mn-cs"/>
              </a:rPr>
              <a:t>مهاجر كطير السما </a:t>
            </a:r>
            <a:br>
              <a:rPr lang="ar-EG" sz="6600" b="1" dirty="0">
                <a:solidFill>
                  <a:srgbClr val="005024"/>
                </a:solidFill>
                <a:latin typeface="Helvetica Neue"/>
                <a:cs typeface="+mn-cs"/>
              </a:rPr>
            </a:br>
            <a:r>
              <a:rPr lang="ar-EG" sz="6600" b="1" dirty="0">
                <a:solidFill>
                  <a:srgbClr val="005024"/>
                </a:solidFill>
                <a:latin typeface="Helvetica Neue"/>
                <a:cs typeface="+mn-cs"/>
              </a:rPr>
              <a:t>جناحي جناحه الريح </a:t>
            </a:r>
            <a:br>
              <a:rPr lang="ar-EG" sz="6600" b="1" dirty="0">
                <a:solidFill>
                  <a:srgbClr val="005024"/>
                </a:solidFill>
                <a:latin typeface="Helvetica Neue"/>
                <a:cs typeface="+mn-cs"/>
              </a:rPr>
            </a:br>
            <a:r>
              <a:rPr lang="ar-EG" sz="6600" b="1" dirty="0">
                <a:solidFill>
                  <a:srgbClr val="005024"/>
                </a:solidFill>
                <a:latin typeface="Helvetica Neue"/>
                <a:cs typeface="+mn-cs"/>
              </a:rPr>
              <a:t>في رحلة بدت من هنا</a:t>
            </a:r>
            <a:br>
              <a:rPr lang="ar-EG" sz="6600" b="1" dirty="0">
                <a:solidFill>
                  <a:srgbClr val="005024"/>
                </a:solidFill>
                <a:latin typeface="Helvetica Neue"/>
                <a:cs typeface="+mn-cs"/>
              </a:rPr>
            </a:br>
            <a:r>
              <a:rPr lang="ar-EG" sz="6600" b="1" dirty="0">
                <a:solidFill>
                  <a:srgbClr val="005024"/>
                </a:solidFill>
                <a:latin typeface="Helvetica Neue"/>
                <a:cs typeface="+mn-cs"/>
              </a:rPr>
              <a:t> نهايتها مجد المسيح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8573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rtl="1"/>
            <a:r>
              <a:rPr lang="ar-EG" sz="6600" b="1" dirty="0">
                <a:solidFill>
                  <a:srgbClr val="005024"/>
                </a:solidFill>
                <a:latin typeface="Helvetica Neue"/>
                <a:cs typeface="+mn-cs"/>
              </a:rPr>
              <a:t>مهاجر كطير السما </a:t>
            </a:r>
            <a:br>
              <a:rPr lang="ar-EG" sz="6600" b="1" dirty="0">
                <a:solidFill>
                  <a:srgbClr val="005024"/>
                </a:solidFill>
                <a:latin typeface="Helvetica Neue"/>
                <a:cs typeface="+mn-cs"/>
              </a:rPr>
            </a:br>
            <a:r>
              <a:rPr lang="ar-EG" sz="6600" b="1" dirty="0">
                <a:solidFill>
                  <a:srgbClr val="005024"/>
                </a:solidFill>
                <a:latin typeface="Helvetica Neue"/>
                <a:cs typeface="+mn-cs"/>
              </a:rPr>
              <a:t>جناحي جناحه الريح </a:t>
            </a:r>
            <a:br>
              <a:rPr lang="ar-EG" sz="6600" b="1" dirty="0">
                <a:solidFill>
                  <a:srgbClr val="005024"/>
                </a:solidFill>
                <a:latin typeface="Helvetica Neue"/>
                <a:cs typeface="+mn-cs"/>
              </a:rPr>
            </a:br>
            <a:r>
              <a:rPr lang="ar-EG" sz="6600" b="1" dirty="0">
                <a:solidFill>
                  <a:srgbClr val="005024"/>
                </a:solidFill>
                <a:latin typeface="Helvetica Neue"/>
                <a:cs typeface="+mn-cs"/>
              </a:rPr>
              <a:t>في رحلة بدت من هنا</a:t>
            </a:r>
            <a:br>
              <a:rPr lang="ar-EG" sz="6600" b="1" dirty="0">
                <a:solidFill>
                  <a:srgbClr val="005024"/>
                </a:solidFill>
                <a:latin typeface="Helvetica Neue"/>
                <a:cs typeface="+mn-cs"/>
              </a:rPr>
            </a:br>
            <a:r>
              <a:rPr lang="ar-EG" sz="6600" b="1" dirty="0">
                <a:solidFill>
                  <a:srgbClr val="005024"/>
                </a:solidFill>
                <a:latin typeface="Helvetica Neue"/>
                <a:cs typeface="+mn-cs"/>
              </a:rPr>
              <a:t> نهايتها مجد المسيح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rtl="1"/>
            <a:r>
              <a:rPr lang="ar-EG" sz="6600" b="1" dirty="0">
                <a:solidFill>
                  <a:srgbClr val="000000"/>
                </a:solidFill>
                <a:latin typeface="Helvetica Neue"/>
                <a:cs typeface="+mn-cs"/>
              </a:rPr>
              <a:t>وراسم في دمي الصليب </a:t>
            </a:r>
            <a:br>
              <a:rPr lang="ar-EG" sz="6600" b="1" dirty="0">
                <a:solidFill>
                  <a:srgbClr val="000000"/>
                </a:solidFill>
                <a:latin typeface="Helvetica Neue"/>
                <a:cs typeface="+mn-cs"/>
              </a:rPr>
            </a:br>
            <a:r>
              <a:rPr lang="ar-EG" sz="6600" b="1" dirty="0">
                <a:solidFill>
                  <a:srgbClr val="000000"/>
                </a:solidFill>
                <a:latin typeface="Helvetica Neue"/>
                <a:cs typeface="+mn-cs"/>
              </a:rPr>
              <a:t>علامة ورحلة سفر </a:t>
            </a:r>
            <a:br>
              <a:rPr lang="ar-EG" sz="6600" b="1" dirty="0">
                <a:solidFill>
                  <a:srgbClr val="000000"/>
                </a:solidFill>
                <a:latin typeface="Helvetica Neue"/>
                <a:cs typeface="+mn-cs"/>
              </a:rPr>
            </a:br>
            <a:r>
              <a:rPr lang="ar-EG" sz="6600" b="1" dirty="0">
                <a:solidFill>
                  <a:srgbClr val="000000"/>
                </a:solidFill>
                <a:latin typeface="Helvetica Neue"/>
                <a:cs typeface="+mn-cs"/>
              </a:rPr>
              <a:t>وسابح في ضي الحبيب</a:t>
            </a:r>
            <a:br>
              <a:rPr lang="ar-EG" sz="6600" b="1" dirty="0">
                <a:solidFill>
                  <a:srgbClr val="000000"/>
                </a:solidFill>
                <a:latin typeface="Helvetica Neue"/>
                <a:cs typeface="+mn-cs"/>
              </a:rPr>
            </a:br>
            <a:r>
              <a:rPr lang="ar-EG" sz="6600" b="1" dirty="0">
                <a:solidFill>
                  <a:srgbClr val="000000"/>
                </a:solidFill>
                <a:latin typeface="Helvetica Neue"/>
                <a:cs typeface="+mn-cs"/>
              </a:rPr>
              <a:t> ورايتي ده اسم انتصر 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rtl="1"/>
            <a:r>
              <a:rPr lang="ar-EG" sz="6600" b="1" dirty="0">
                <a:solidFill>
                  <a:srgbClr val="005024"/>
                </a:solidFill>
                <a:latin typeface="Helvetica Neue"/>
                <a:cs typeface="+mn-cs"/>
              </a:rPr>
              <a:t>مهاجر كطير السما </a:t>
            </a:r>
            <a:br>
              <a:rPr lang="ar-EG" sz="6600" b="1" dirty="0">
                <a:solidFill>
                  <a:srgbClr val="005024"/>
                </a:solidFill>
                <a:latin typeface="Helvetica Neue"/>
                <a:cs typeface="+mn-cs"/>
              </a:rPr>
            </a:br>
            <a:r>
              <a:rPr lang="ar-EG" sz="6600" b="1" dirty="0">
                <a:solidFill>
                  <a:srgbClr val="005024"/>
                </a:solidFill>
                <a:latin typeface="Helvetica Neue"/>
                <a:cs typeface="+mn-cs"/>
              </a:rPr>
              <a:t>جناحي جناحه الريح </a:t>
            </a:r>
            <a:br>
              <a:rPr lang="ar-EG" sz="6600" b="1" dirty="0">
                <a:solidFill>
                  <a:srgbClr val="005024"/>
                </a:solidFill>
                <a:latin typeface="Helvetica Neue"/>
                <a:cs typeface="+mn-cs"/>
              </a:rPr>
            </a:br>
            <a:r>
              <a:rPr lang="ar-EG" sz="6600" b="1" dirty="0">
                <a:solidFill>
                  <a:srgbClr val="005024"/>
                </a:solidFill>
                <a:latin typeface="Helvetica Neue"/>
                <a:cs typeface="+mn-cs"/>
              </a:rPr>
              <a:t>في رحلة بدت من هنا</a:t>
            </a:r>
            <a:br>
              <a:rPr lang="ar-EG" sz="6600" b="1" dirty="0">
                <a:solidFill>
                  <a:srgbClr val="005024"/>
                </a:solidFill>
                <a:latin typeface="Helvetica Neue"/>
                <a:cs typeface="+mn-cs"/>
              </a:rPr>
            </a:br>
            <a:r>
              <a:rPr lang="ar-EG" sz="6600" b="1" dirty="0">
                <a:solidFill>
                  <a:srgbClr val="005024"/>
                </a:solidFill>
                <a:latin typeface="Helvetica Neue"/>
                <a:cs typeface="+mn-cs"/>
              </a:rPr>
              <a:t> نهايتها مجد المسيح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69371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rtl="1"/>
            <a:r>
              <a:rPr lang="ar-EG" sz="6600" b="1" dirty="0">
                <a:solidFill>
                  <a:srgbClr val="000000"/>
                </a:solidFill>
                <a:latin typeface="Helvetica Neue"/>
                <a:cs typeface="+mn-cs"/>
              </a:rPr>
              <a:t>مسافر في ضي الوعود </a:t>
            </a:r>
          </a:p>
          <a:p>
            <a:pPr rtl="1"/>
            <a:r>
              <a:rPr lang="ar-EG" sz="6600" b="1" dirty="0" err="1">
                <a:solidFill>
                  <a:srgbClr val="000000"/>
                </a:solidFill>
                <a:latin typeface="Helvetica Neue"/>
                <a:cs typeface="+mn-cs"/>
              </a:rPr>
              <a:t>وشايف</a:t>
            </a:r>
            <a:r>
              <a:rPr lang="ar-EG" sz="6600" b="1" dirty="0">
                <a:solidFill>
                  <a:srgbClr val="000000"/>
                </a:solidFill>
                <a:latin typeface="Helvetica Neue"/>
                <a:cs typeface="+mn-cs"/>
              </a:rPr>
              <a:t> بقلبي الطريق </a:t>
            </a:r>
            <a:br>
              <a:rPr lang="ar-EG" sz="6600" b="1" dirty="0">
                <a:solidFill>
                  <a:srgbClr val="000000"/>
                </a:solidFill>
                <a:latin typeface="Helvetica Neue"/>
                <a:cs typeface="+mn-cs"/>
              </a:rPr>
            </a:br>
            <a:r>
              <a:rPr lang="ar-EG" sz="6600" b="1" dirty="0">
                <a:solidFill>
                  <a:srgbClr val="000000"/>
                </a:solidFill>
                <a:latin typeface="Helvetica Neue"/>
                <a:cs typeface="+mn-cs"/>
              </a:rPr>
              <a:t>رجايا مخطي الحدود </a:t>
            </a:r>
          </a:p>
          <a:p>
            <a:pPr rtl="1"/>
            <a:r>
              <a:rPr lang="ar-EG" sz="6600" b="1" dirty="0">
                <a:solidFill>
                  <a:srgbClr val="000000"/>
                </a:solidFill>
                <a:latin typeface="Helvetica Neue"/>
                <a:cs typeface="+mn-cs"/>
              </a:rPr>
              <a:t>ويدي في يد الرفيق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683519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rtl="1"/>
            <a:r>
              <a:rPr lang="ar-EG" sz="6600" b="1" dirty="0">
                <a:solidFill>
                  <a:srgbClr val="005024"/>
                </a:solidFill>
                <a:latin typeface="Helvetica Neue"/>
                <a:cs typeface="+mn-cs"/>
              </a:rPr>
              <a:t>مهاجر كطير السما </a:t>
            </a:r>
            <a:br>
              <a:rPr lang="ar-EG" sz="6600" b="1" dirty="0">
                <a:solidFill>
                  <a:srgbClr val="005024"/>
                </a:solidFill>
                <a:latin typeface="Helvetica Neue"/>
                <a:cs typeface="+mn-cs"/>
              </a:rPr>
            </a:br>
            <a:r>
              <a:rPr lang="ar-EG" sz="6600" b="1" dirty="0">
                <a:solidFill>
                  <a:srgbClr val="005024"/>
                </a:solidFill>
                <a:latin typeface="Helvetica Neue"/>
                <a:cs typeface="+mn-cs"/>
              </a:rPr>
              <a:t>جناحي جناحه الريح </a:t>
            </a:r>
            <a:br>
              <a:rPr lang="ar-EG" sz="6600" b="1" dirty="0">
                <a:solidFill>
                  <a:srgbClr val="005024"/>
                </a:solidFill>
                <a:latin typeface="Helvetica Neue"/>
                <a:cs typeface="+mn-cs"/>
              </a:rPr>
            </a:br>
            <a:r>
              <a:rPr lang="ar-EG" sz="6600" b="1" dirty="0">
                <a:solidFill>
                  <a:srgbClr val="005024"/>
                </a:solidFill>
                <a:latin typeface="Helvetica Neue"/>
                <a:cs typeface="+mn-cs"/>
              </a:rPr>
              <a:t>في رحلة بدت من هنا</a:t>
            </a:r>
            <a:br>
              <a:rPr lang="ar-EG" sz="6600" b="1" dirty="0">
                <a:solidFill>
                  <a:srgbClr val="005024"/>
                </a:solidFill>
                <a:latin typeface="Helvetica Neue"/>
                <a:cs typeface="+mn-cs"/>
              </a:rPr>
            </a:br>
            <a:r>
              <a:rPr lang="ar-EG" sz="6600" b="1" dirty="0">
                <a:solidFill>
                  <a:srgbClr val="005024"/>
                </a:solidFill>
                <a:latin typeface="Helvetica Neue"/>
                <a:cs typeface="+mn-cs"/>
              </a:rPr>
              <a:t> نهايتها مجد المسيح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666774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rtl="1"/>
            <a:r>
              <a:rPr lang="ar-EG" sz="6600" b="1" dirty="0">
                <a:solidFill>
                  <a:srgbClr val="000000"/>
                </a:solidFill>
                <a:latin typeface="Helvetica Neue"/>
                <a:cs typeface="+mn-cs"/>
              </a:rPr>
              <a:t>وفارد شراع الحياة </a:t>
            </a:r>
            <a:br>
              <a:rPr lang="ar-EG" sz="6600" b="1" dirty="0">
                <a:solidFill>
                  <a:srgbClr val="000000"/>
                </a:solidFill>
                <a:latin typeface="Helvetica Neue"/>
                <a:cs typeface="+mn-cs"/>
              </a:rPr>
            </a:br>
            <a:r>
              <a:rPr lang="ar-EG" sz="6600" b="1" dirty="0">
                <a:solidFill>
                  <a:srgbClr val="000000"/>
                </a:solidFill>
                <a:latin typeface="Helvetica Neue"/>
                <a:cs typeface="+mn-cs"/>
              </a:rPr>
              <a:t>رياح السفر تملي فيه </a:t>
            </a:r>
            <a:br>
              <a:rPr lang="ar-EG" sz="6600" b="1" dirty="0">
                <a:solidFill>
                  <a:srgbClr val="000000"/>
                </a:solidFill>
                <a:latin typeface="Helvetica Neue"/>
                <a:cs typeface="+mn-cs"/>
              </a:rPr>
            </a:br>
            <a:r>
              <a:rPr lang="ar-EG" sz="6600" b="1" dirty="0">
                <a:solidFill>
                  <a:srgbClr val="000000"/>
                </a:solidFill>
                <a:latin typeface="Helvetica Neue"/>
                <a:cs typeface="+mn-cs"/>
              </a:rPr>
              <a:t>محبة وإيمان ورجاء</a:t>
            </a:r>
            <a:br>
              <a:rPr lang="ar-EG" sz="6600" b="1" dirty="0">
                <a:solidFill>
                  <a:srgbClr val="000000"/>
                </a:solidFill>
                <a:latin typeface="Helvetica Neue"/>
                <a:cs typeface="+mn-cs"/>
              </a:rPr>
            </a:br>
            <a:r>
              <a:rPr lang="ar-EG" sz="6600" b="1" dirty="0">
                <a:solidFill>
                  <a:srgbClr val="000000"/>
                </a:solidFill>
                <a:latin typeface="Helvetica Neue"/>
                <a:cs typeface="+mn-cs"/>
              </a:rPr>
              <a:t> وروحه في قلبي يناديه 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042757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rtl="1"/>
            <a:r>
              <a:rPr lang="ar-EG" sz="6600" b="1" dirty="0">
                <a:solidFill>
                  <a:srgbClr val="005024"/>
                </a:solidFill>
                <a:latin typeface="Helvetica Neue"/>
                <a:cs typeface="+mn-cs"/>
              </a:rPr>
              <a:t>مهاجر كطير السما </a:t>
            </a:r>
            <a:br>
              <a:rPr lang="ar-EG" sz="6600" b="1" dirty="0">
                <a:solidFill>
                  <a:srgbClr val="005024"/>
                </a:solidFill>
                <a:latin typeface="Helvetica Neue"/>
                <a:cs typeface="+mn-cs"/>
              </a:rPr>
            </a:br>
            <a:r>
              <a:rPr lang="ar-EG" sz="6600" b="1" dirty="0">
                <a:solidFill>
                  <a:srgbClr val="005024"/>
                </a:solidFill>
                <a:latin typeface="Helvetica Neue"/>
                <a:cs typeface="+mn-cs"/>
              </a:rPr>
              <a:t>جناحي جناحه الريح </a:t>
            </a:r>
            <a:br>
              <a:rPr lang="ar-EG" sz="6600" b="1" dirty="0">
                <a:solidFill>
                  <a:srgbClr val="005024"/>
                </a:solidFill>
                <a:latin typeface="Helvetica Neue"/>
                <a:cs typeface="+mn-cs"/>
              </a:rPr>
            </a:br>
            <a:r>
              <a:rPr lang="ar-EG" sz="6600" b="1" dirty="0">
                <a:solidFill>
                  <a:srgbClr val="005024"/>
                </a:solidFill>
                <a:latin typeface="Helvetica Neue"/>
                <a:cs typeface="+mn-cs"/>
              </a:rPr>
              <a:t>في رحلة بدت من هنا</a:t>
            </a:r>
            <a:br>
              <a:rPr lang="ar-EG" sz="6600" b="1" dirty="0">
                <a:solidFill>
                  <a:srgbClr val="005024"/>
                </a:solidFill>
                <a:latin typeface="Helvetica Neue"/>
                <a:cs typeface="+mn-cs"/>
              </a:rPr>
            </a:br>
            <a:r>
              <a:rPr lang="ar-EG" sz="6600" b="1" dirty="0">
                <a:solidFill>
                  <a:srgbClr val="005024"/>
                </a:solidFill>
                <a:latin typeface="Helvetica Neue"/>
                <a:cs typeface="+mn-cs"/>
              </a:rPr>
              <a:t> نهايتها مجد المسيح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417917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 rtl="1"/>
            <a:r>
              <a:rPr lang="ar-EG" sz="6600" b="1" dirty="0">
                <a:solidFill>
                  <a:srgbClr val="000000"/>
                </a:solidFill>
                <a:latin typeface="Helvetica Neue"/>
                <a:cs typeface="+mn-cs"/>
              </a:rPr>
              <a:t>قريبه ديار الوطن</a:t>
            </a:r>
            <a:br>
              <a:rPr lang="ar-EG" sz="6600" b="1" dirty="0">
                <a:solidFill>
                  <a:srgbClr val="000000"/>
                </a:solidFill>
                <a:latin typeface="Helvetica Neue"/>
                <a:cs typeface="+mn-cs"/>
              </a:rPr>
            </a:br>
            <a:r>
              <a:rPr lang="ar-EG" sz="6600" b="1" dirty="0">
                <a:solidFill>
                  <a:srgbClr val="000000"/>
                </a:solidFill>
                <a:latin typeface="Helvetica Neue"/>
                <a:cs typeface="+mn-cs"/>
              </a:rPr>
              <a:t> مقربها لينا يسوع </a:t>
            </a:r>
            <a:br>
              <a:rPr lang="ar-EG" sz="6600" b="1" dirty="0">
                <a:solidFill>
                  <a:srgbClr val="000000"/>
                </a:solidFill>
                <a:latin typeface="Helvetica Neue"/>
                <a:cs typeface="+mn-cs"/>
              </a:rPr>
            </a:br>
            <a:r>
              <a:rPr lang="ar-EG" sz="6600" b="1" dirty="0">
                <a:solidFill>
                  <a:srgbClr val="000000"/>
                </a:solidFill>
                <a:latin typeface="Helvetica Neue"/>
                <a:cs typeface="+mn-cs"/>
              </a:rPr>
              <a:t>حبيبه ديار السكن </a:t>
            </a:r>
            <a:br>
              <a:rPr lang="ar-EG" sz="6600" b="1" dirty="0">
                <a:solidFill>
                  <a:srgbClr val="000000"/>
                </a:solidFill>
                <a:latin typeface="Helvetica Neue"/>
                <a:cs typeface="+mn-cs"/>
              </a:rPr>
            </a:br>
            <a:r>
              <a:rPr lang="ar-EG" sz="6600" b="1" dirty="0">
                <a:solidFill>
                  <a:srgbClr val="000000"/>
                </a:solidFill>
                <a:latin typeface="Helvetica Neue"/>
                <a:cs typeface="+mn-cs"/>
              </a:rPr>
              <a:t>في رحلة ما فيها رجوع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452880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3717</TotalTime>
  <Words>178</Words>
  <Application>Microsoft Office PowerPoint</Application>
  <PresentationFormat>عرض على الشاشة (4:3)</PresentationFormat>
  <Paragraphs>22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283</cp:revision>
  <dcterms:created xsi:type="dcterms:W3CDTF">2021-12-07T14:30:00Z</dcterms:created>
  <dcterms:modified xsi:type="dcterms:W3CDTF">2024-12-13T11:54:22Z</dcterms:modified>
</cp:coreProperties>
</file>