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7" autoAdjust="0"/>
    <p:restoredTop sz="94660"/>
  </p:normalViewPr>
  <p:slideViewPr>
    <p:cSldViewPr>
      <p:cViewPr varScale="1">
        <p:scale>
          <a:sx n="57" d="100"/>
          <a:sy n="57" d="100"/>
        </p:scale>
        <p:origin x="60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0000"/>
                </a:solidFill>
                <a:latin typeface="Helvetica Neue"/>
              </a:rPr>
              <a:t>مهاجر كطير السما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مهاجر كطير السما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جناحي جناحه الريح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في رحلة بدت من هنا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 نهايتها مجد المسيح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8573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مهاجر كطير السما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جناحي جناحه الريح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في رحلة بدت من هنا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 نهايتها مجد المسيح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rtl="1"/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وراسم في دمي الصليب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علامة ورحلة سفر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وسابح في ضي الحبيب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ورايتي ده اسم انتصر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مهاجر كطير السما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جناحي جناحه الريح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في رحلة بدت من هنا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 نهايتها مجد المسيح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937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rtl="1"/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مسافر في ضي الوعود </a:t>
            </a:r>
          </a:p>
          <a:p>
            <a:pPr rtl="1"/>
            <a:r>
              <a:rPr lang="ar-EG" sz="6600" b="1" dirty="0" err="1">
                <a:solidFill>
                  <a:srgbClr val="000000"/>
                </a:solidFill>
                <a:latin typeface="Helvetica Neue"/>
                <a:cs typeface="+mn-cs"/>
              </a:rPr>
              <a:t>وشايف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بقلبي الطريق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رجايا مخطي الحدود </a:t>
            </a:r>
          </a:p>
          <a:p>
            <a:pPr rtl="1"/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ويدي في يد الرفيق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8351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مهاجر كطير السما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جناحي جناحه الريح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في رحلة بدت من هنا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 نهايتها مجد المسيح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677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rtl="1"/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وفارد شراع الحياة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رياح السفر تملي فيه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محبة وإيمان ورجاء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وروحه في قلبي يناديه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4275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rtl="1"/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مهاجر كطير السما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جناحي جناحه الريح 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في رحلة بدت من هنا</a:t>
            </a:r>
            <a:b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5024"/>
                </a:solidFill>
                <a:latin typeface="Helvetica Neue"/>
                <a:cs typeface="+mn-cs"/>
              </a:rPr>
              <a:t> نهايتها مجد المسيح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1791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rtl="1"/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قريبه ديار الوطن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مقربها لينا يسوع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حبيبه ديار السكن </a:t>
            </a:r>
            <a:b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</a:b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في رحلة ما فيها رجوع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288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178</Words>
  <Application>Microsoft Office PowerPoint</Application>
  <PresentationFormat>عرض على الشاشة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283</cp:revision>
  <dcterms:created xsi:type="dcterms:W3CDTF">2021-12-07T14:30:00Z</dcterms:created>
  <dcterms:modified xsi:type="dcterms:W3CDTF">2024-12-13T11:54:22Z</dcterms:modified>
</cp:coreProperties>
</file>