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03" r:id="rId3"/>
    <p:sldId id="304" r:id="rId4"/>
    <p:sldId id="305" r:id="rId5"/>
    <p:sldId id="306" r:id="rId6"/>
    <p:sldId id="307" r:id="rId7"/>
    <p:sldId id="311" r:id="rId8"/>
    <p:sldId id="312" r:id="rId9"/>
    <p:sldId id="308" r:id="rId10"/>
    <p:sldId id="309" r:id="rId11"/>
    <p:sldId id="310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11"/>
            <p14:sldId id="312"/>
            <p14:sldId id="308"/>
            <p14:sldId id="309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4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منك حياتي وعمري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اللي فيك </a:t>
            </a:r>
          </a:p>
          <a:p>
            <a:pPr algn="ctr" rtl="1"/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بتنكشف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أسرار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عندك بدا </a:t>
            </a:r>
          </a:p>
          <a:p>
            <a:pPr algn="ctr" rtl="1"/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وبينتهي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المشوار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602474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ناس شوفوا ها العجب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حب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السما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كله انسكب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رب الدني عني اتصلب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ضحى بنفسه صار كبش الفدى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45745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منك حياتي وعمري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أبتدا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وكل اللي عشته قبلك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عشته سدى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اللي كرمالي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إحتمل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كل الألم غيرك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اللي كرمالي ترك عرش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السما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غيرك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إنت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اللي فيك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بتنكشف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أسرار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عندك بدا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وبينتهي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المشوار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18379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ناس شوفوا ها العجب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حب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السما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كله انسكب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رب الدني عني اتصلب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ضحى بنفسه صار كبش الفدى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39537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كانت حياتي منورة بشموع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شوية هوا ونور الشمع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يطفي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حتى السعادة مغمسة بدموع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وبالكذب كان الفرح متخفي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04573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ياما انخدعت بناس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ظنيت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انهم راحتي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وكل الامل فيهم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ياما وثقت بناس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عن مصلحة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وزعلتها ارضيهم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5386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وحدو يسوع اللي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اعتني خاطي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واثيم مثلي انا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24235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اللي كرمالي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إحتمل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كل الألم غيرك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اللي كرمالي ترك عرش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السما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غيرك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09453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3698</TotalTime>
  <Words>146</Words>
  <Application>Microsoft Office PowerPoint</Application>
  <PresentationFormat>عرض على الشاشة (4:3)</PresentationFormat>
  <Paragraphs>45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280</cp:revision>
  <dcterms:created xsi:type="dcterms:W3CDTF">2021-12-07T14:30:00Z</dcterms:created>
  <dcterms:modified xsi:type="dcterms:W3CDTF">2024-12-13T11:57:41Z</dcterms:modified>
</cp:coreProperties>
</file>