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303" r:id="rId3"/>
    <p:sldId id="304" r:id="rId4"/>
    <p:sldId id="305" r:id="rId5"/>
    <p:sldId id="308" r:id="rId6"/>
    <p:sldId id="307" r:id="rId7"/>
    <p:sldId id="309" r:id="rId8"/>
    <p:sldId id="29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03"/>
            <p14:sldId id="304"/>
            <p14:sldId id="305"/>
            <p14:sldId id="308"/>
            <p14:sldId id="307"/>
            <p14:sldId id="30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49" autoAdjust="0"/>
    <p:restoredTop sz="94660"/>
  </p:normalViewPr>
  <p:slideViewPr>
    <p:cSldViewPr>
      <p:cViewPr varScale="1">
        <p:scale>
          <a:sx n="58" d="100"/>
          <a:sy n="58" d="100"/>
        </p:scale>
        <p:origin x="44" y="53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12/13/2024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12/13/2024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30725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منقذي افتداني</a:t>
            </a:r>
            <a:endParaRPr lang="ar-EG" sz="72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457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1-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منقذي افتداني لا ازعزع </a:t>
            </a:r>
          </a:p>
          <a:p>
            <a:pPr algn="ctr" rtl="1"/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بالدما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اشتراني لا ازعزع فصخرتي ربي يسوع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الفادي لا ازعزع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8371125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76200" y="685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أن قلبي لا يزعزع 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ابداً لا يتزعزع 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ما دمت أحيا للذي أشتراني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لا أزعــــــــــــزع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10426269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457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2-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ثابت في الحب لا ازعزع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مطمئن القلب لا ازعزع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فوعده يبقى المدى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حليفي لا ازعزع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36694604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76200" y="685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أن قلبي لا يزعزع 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ابداً لا يتزعزع 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ما دمت أحيا للذي أشتراني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لا أزعــــــــــــزع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34089786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3-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عهده عمادي لا ازعزع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حبه مرادي لا ازعزع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للدهر في حب المسيح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راسخ لا ازعزع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8104151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76200" y="685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أن قلبي لا يزعزع 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ابداً لا يتزعزع 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ما دمت أحيا للذي أشتراني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لا أزعــــــــــــزع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15324323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3678</TotalTime>
  <Words>101</Words>
  <Application>Microsoft Office PowerPoint</Application>
  <PresentationFormat>عرض على الشاشة (4:3)</PresentationFormat>
  <Paragraphs>31</Paragraphs>
  <Slides>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2" baseType="lpstr">
      <vt:lpstr>Arial</vt:lpstr>
      <vt:lpstr>Calibri</vt:lpstr>
      <vt:lpstr>Helvetica Neue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280</cp:revision>
  <dcterms:created xsi:type="dcterms:W3CDTF">2021-12-07T14:30:00Z</dcterms:created>
  <dcterms:modified xsi:type="dcterms:W3CDTF">2024-12-13T11:59:28Z</dcterms:modified>
</cp:coreProperties>
</file>