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8" r:id="rId6"/>
    <p:sldId id="307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8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منقذي افتداني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منقذي افتداني لا ازعزع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بالدما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اشتراني لا ازعزع فصخرتي ربي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الفادي لا ازعزع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قلبي لا يزعزع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ابداً لا يتزعزع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دمت أحيا للذي أشتراني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لا أزعــــــــــــزع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ثابت في الحب لا ازعزع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مطمئن القلب لا ازعزع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فوعده يبقى المدى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حليفي لا ازعزع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6946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قلبي لا يزعزع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ابداً لا يتزعزع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دمت أحيا للذي أشتراني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لا أزعــــــــــــزع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0897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عهده عمادي لا ازعزع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حبه مرادي لا ازعزع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للدهر في حب المسيح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راسخ لا ازعزع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1041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قلبي لا يزعزع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ابداً لا يتزعزع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دمت أحيا للذي أشتراني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لا أزعــــــــــــزع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3243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3678</TotalTime>
  <Words>101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2024-12-13T11:59:28Z</dcterms:modified>
</cp:coreProperties>
</file>