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9" r:id="rId6"/>
    <p:sldId id="307" r:id="rId7"/>
    <p:sldId id="308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9"/>
            <p14:sldId id="307"/>
            <p14:sldId id="308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منصور أنا بيك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منصور أنا بيك وغالب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والصعب بيك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هعدي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ويقين من جوه قلبي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كسبان بيك التحدي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برية ومره جداً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ومتاهة صعبة فعلاً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وجفاف والأرض ناشفة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لكن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هاعبرها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حتماً 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يمكن فيها الآم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ومشاكل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بتقابلني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هاقدر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عليها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أصل انت اللي ضامني 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564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منصور أنا بيك وغالب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والصعب بيك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هعدي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ويقين من جوه قلبي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كسبان بيك التحدي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6577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العين تشوف شكوك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وتقول أملى بعيد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بس في قلبي جسارة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وهنادي المواعيد)2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1232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كل يوم يفوت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بأكبر وافهم كتير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ويزيد في القلب شوق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يتحدى المستحيل 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20483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منصور أنا بيك وغالب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والصعب بيك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هعدي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ويقين من جوه قلبي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كسبان بيك التحدي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8147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3675</TotalTime>
  <Words>116</Words>
  <Application>Microsoft Office PowerPoint</Application>
  <PresentationFormat>عرض على الشاشة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2024-12-13T12:01:44Z</dcterms:modified>
</cp:coreProperties>
</file>