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5" r:id="rId2"/>
    <p:sldId id="303" r:id="rId3"/>
    <p:sldId id="304" r:id="rId4"/>
    <p:sldId id="305" r:id="rId5"/>
    <p:sldId id="309" r:id="rId6"/>
    <p:sldId id="307" r:id="rId7"/>
    <p:sldId id="308" r:id="rId8"/>
    <p:sldId id="310" r:id="rId9"/>
    <p:sldId id="29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03"/>
            <p14:sldId id="304"/>
            <p14:sldId id="305"/>
            <p14:sldId id="309"/>
            <p14:sldId id="307"/>
            <p14:sldId id="308"/>
            <p14:sldId id="310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02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9" autoAdjust="0"/>
    <p:restoredTop sz="94660"/>
  </p:normalViewPr>
  <p:slideViewPr>
    <p:cSldViewPr>
      <p:cViewPr varScale="1">
        <p:scale>
          <a:sx n="58" d="100"/>
          <a:sy n="58" d="100"/>
        </p:scale>
        <p:origin x="44" y="532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12/13/2024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73136"/>
            <a:ext cx="9144000" cy="30725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6600" b="1" dirty="0"/>
              <a:t>تـرنيــمة</a:t>
            </a:r>
          </a:p>
          <a:p>
            <a:pPr algn="ctr" rtl="1">
              <a:lnSpc>
                <a:spcPct val="150000"/>
              </a:lnSpc>
            </a:pPr>
            <a:r>
              <a:rPr lang="ar-EG" sz="7200" b="1" i="0" dirty="0">
                <a:solidFill>
                  <a:srgbClr val="000000"/>
                </a:solidFill>
                <a:effectLst/>
                <a:latin typeface="Helvetica Neue"/>
              </a:rPr>
              <a:t>منصور أنا بيك</a:t>
            </a:r>
            <a:endParaRPr lang="ar-EG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منصور أنا بيك وغالب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والصعب بيك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هعدي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ويقين من جوه قلبي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كسبان بيك التحدي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371125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457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1-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برية ومره جداً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ومتاهة صعبة فعلاً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وجفاف والأرض ناشفة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لكن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هاعبرها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حتماً 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0426269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9144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يمكن فيها الآم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ومشاكل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بتقابلني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لكن </a:t>
            </a:r>
            <a:r>
              <a:rPr lang="ar-EG" sz="6600" b="1" i="0" dirty="0" err="1">
                <a:solidFill>
                  <a:srgbClr val="000000"/>
                </a:solidFill>
                <a:effectLst/>
                <a:latin typeface="Helvetica Neue"/>
                <a:cs typeface="+mn-cs"/>
              </a:rPr>
              <a:t>هاقدر</a:t>
            </a:r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عليها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أصل انت اللي ضامني 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405648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منصور أنا بيك وغالب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والصعب بيك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هعدي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ويقين من جوه قلبي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كسبان بيك التحدي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12657737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2286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2-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 العين تشوف شكوك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وتقول أملى بعيد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بس في قلبي جسارة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وهنادي المواعيد)2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8123266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8382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مع كل يوم يفوت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بأكبر وافهم كتير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ويزيد في القلب شوق </a:t>
            </a:r>
          </a:p>
          <a:p>
            <a:pPr algn="ctr" rtl="1"/>
            <a:r>
              <a:rPr lang="ar-EG" sz="6600" b="1" i="0" dirty="0">
                <a:solidFill>
                  <a:srgbClr val="000000"/>
                </a:solidFill>
                <a:effectLst/>
                <a:latin typeface="Helvetica Neue"/>
                <a:cs typeface="+mn-cs"/>
              </a:rPr>
              <a:t>( يتحدى المستحيل )2</a:t>
            </a:r>
          </a:p>
          <a:p>
            <a:pPr algn="ctr" rtl="1"/>
            <a:endParaRPr lang="ar-EG" sz="6600" b="1" i="0" dirty="0">
              <a:solidFill>
                <a:srgbClr val="000000"/>
              </a:solidFill>
              <a:effectLst/>
              <a:latin typeface="Helvetica Neue"/>
              <a:cs typeface="+mn-cs"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3320483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7" name="Rectangle 2">
            <a:extLst>
              <a:ext uri="{FF2B5EF4-FFF2-40B4-BE49-F238E27FC236}">
                <a16:creationId xmlns:a16="http://schemas.microsoft.com/office/drawing/2014/main" id="{7D7F80BE-2997-4C32-AD1C-44FA6287BB82}"/>
              </a:ext>
            </a:extLst>
          </p:cNvPr>
          <p:cNvSpPr txBox="1">
            <a:spLocks noChangeArrowheads="1"/>
          </p:cNvSpPr>
          <p:nvPr/>
        </p:nvSpPr>
        <p:spPr>
          <a:xfrm>
            <a:off x="0" y="685800"/>
            <a:ext cx="9144000" cy="71628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 rtl="1"/>
            <a:r>
              <a:rPr lang="ar-EG" sz="54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القرار :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منصور أنا بيك وغالب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والصعب بيك </a:t>
            </a:r>
            <a:r>
              <a:rPr lang="ar-EG" sz="6600" b="1" i="0" dirty="0" err="1">
                <a:solidFill>
                  <a:srgbClr val="005024"/>
                </a:solidFill>
                <a:effectLst/>
                <a:latin typeface="Helvetica Neue"/>
                <a:cs typeface="+mn-cs"/>
              </a:rPr>
              <a:t>هعدي</a:t>
            </a:r>
            <a:endParaRPr lang="ar-EG" sz="6600" b="1" i="0" dirty="0">
              <a:solidFill>
                <a:srgbClr val="005024"/>
              </a:solidFill>
              <a:effectLst/>
              <a:latin typeface="Helvetica Neue"/>
              <a:cs typeface="+mn-cs"/>
            </a:endParaRP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ويقين من جوه قلبي </a:t>
            </a:r>
          </a:p>
          <a:p>
            <a:pPr algn="ctr" rtl="1"/>
            <a:r>
              <a:rPr lang="ar-EG" sz="6600" b="1" i="0" dirty="0">
                <a:solidFill>
                  <a:srgbClr val="005024"/>
                </a:solidFill>
                <a:effectLst/>
                <a:latin typeface="Helvetica Neue"/>
                <a:cs typeface="+mn-cs"/>
              </a:rPr>
              <a:t>كسبان بيك التحدي</a:t>
            </a: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12A08968-AEE1-42D9-99B2-5B0C45E6B10A}"/>
              </a:ext>
            </a:extLst>
          </p:cNvPr>
          <p:cNvSpPr txBox="1">
            <a:spLocks noChangeArrowheads="1"/>
          </p:cNvSpPr>
          <p:nvPr/>
        </p:nvSpPr>
        <p:spPr>
          <a:xfrm>
            <a:off x="1250950" y="3351212"/>
            <a:ext cx="6369050" cy="2135188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nl-NL" altLang="en-US" sz="6600" b="1" dirty="0"/>
          </a:p>
        </p:txBody>
      </p:sp>
    </p:spTree>
    <p:extLst>
      <p:ext uri="{BB962C8B-B14F-4D97-AF65-F5344CB8AC3E}">
        <p14:creationId xmlns:p14="http://schemas.microsoft.com/office/powerpoint/2010/main" val="28814791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3675</TotalTime>
  <Words>116</Words>
  <Application>Microsoft Office PowerPoint</Application>
  <PresentationFormat>عرض على الشاشة (4:3)</PresentationFormat>
  <Paragraphs>35</Paragraphs>
  <Slides>9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9</vt:i4>
      </vt:variant>
    </vt:vector>
  </HeadingPairs>
  <TitlesOfParts>
    <vt:vector size="13" baseType="lpstr">
      <vt:lpstr>Arial</vt:lpstr>
      <vt:lpstr>Calibri</vt:lpstr>
      <vt:lpstr>Helvetica Neue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280</cp:revision>
  <dcterms:created xsi:type="dcterms:W3CDTF">2021-12-07T14:30:00Z</dcterms:created>
  <dcterms:modified xsi:type="dcterms:W3CDTF">2024-12-13T12:01:44Z</dcterms:modified>
</cp:coreProperties>
</file>