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4" r:id="rId4"/>
    <p:sldId id="309" r:id="rId5"/>
    <p:sldId id="306" r:id="rId6"/>
    <p:sldId id="310" r:id="rId7"/>
    <p:sldId id="308" r:id="rId8"/>
    <p:sldId id="31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9"/>
            <p14:sldId id="306"/>
            <p14:sldId id="310"/>
            <p14:sldId id="308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منتصرين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منتصرين وفيك نُصرتنا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غالبين بيسوع غلبتنا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عايشين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أيام غربتنا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نفرح وفرحنا قوتنا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جايين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ليك رب السموات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فرحانين رافعين رايات 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بنغني أحلى النغمات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بالدفوف ويا القيثارات 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منتصرين وفيك نُصرتنا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غالبين بيسوع غلبتنا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عايشين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أيام غربتنا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نفرح وفرحنا قوتنا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80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بالأفراح شفناك يا فادينا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بالأفراح جينا وغنينا 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الأفراح قوة تقوينا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وتنور بيسوع ليالينا 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8301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منتصرين وفيك نُصرتنا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غالبين بيسوع غلبتنا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عايشين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أيام غربتنا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نفرح وفرحنا قوتنا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9858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قلوبنا في حبك مأسورة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بتغني وياك مسرورة 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ونفوسنا اللي كانت مكسورة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بصليبك صارت منصورة 2</a:t>
            </a:r>
          </a:p>
          <a:p>
            <a:pPr algn="ctr" rtl="1"/>
            <a:endParaRPr lang="ar-EG" sz="6600" b="1" i="0" dirty="0" err="1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5608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منتصرين وفيك نُصرتنا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غالبين بيسوع غلبتنا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عايشين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أيام غربتنا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نفرح وفرحنا قوتنا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96605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3671</TotalTime>
  <Words>114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2024-12-13T12:03:49Z</dcterms:modified>
</cp:coreProperties>
</file>