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303" r:id="rId3"/>
    <p:sldId id="305" r:id="rId4"/>
    <p:sldId id="304" r:id="rId5"/>
    <p:sldId id="306" r:id="rId6"/>
    <p:sldId id="307" r:id="rId7"/>
    <p:sldId id="315" r:id="rId8"/>
    <p:sldId id="309" r:id="rId9"/>
    <p:sldId id="310" r:id="rId10"/>
    <p:sldId id="316" r:id="rId11"/>
    <p:sldId id="312" r:id="rId12"/>
    <p:sldId id="313" r:id="rId13"/>
    <p:sldId id="317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5"/>
            <p14:sldId id="304"/>
            <p14:sldId id="306"/>
            <p14:sldId id="307"/>
            <p14:sldId id="315"/>
            <p14:sldId id="309"/>
            <p14:sldId id="310"/>
            <p14:sldId id="316"/>
            <p14:sldId id="312"/>
            <p14:sldId id="313"/>
            <p14:sldId id="31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829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من يوم ما قابلت حبيبي يسوع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مجداً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مجداً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ليسوع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شكراً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شكراً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ليسوع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قلبي فرحان بيسوع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53839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(تعال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تعال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تعال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إليه اخرج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حالاً من وسط النار)2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قل له ارحمني أنا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الخاطي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واخضع واتمثل بالعشار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654082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20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(اخرج من النار واترك العار)2 وتعال انضم مع الأبرار</a:t>
            </a:r>
          </a:p>
          <a:p>
            <a:pPr algn="ctr" rtl="1">
              <a:lnSpc>
                <a:spcPct val="200000"/>
              </a:lnSpc>
            </a:pP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550989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مجداً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مجداً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ليسوع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شكراً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شكراً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ليسوع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قلبي فرحان بيسوع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560059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(من يوم ما قبلت حبيبي يسوع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وانا عايش دائماً فرحان)2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فرح قلبي وغفر خطاياي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وطرحها في بحر النسيان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219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20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(قلبي فرحان عايش في أمان)2 </a:t>
            </a:r>
          </a:p>
          <a:p>
            <a:pPr algn="ctr" rtl="1">
              <a:lnSpc>
                <a:spcPct val="20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يوم ما حصلت على الغفران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420462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مجداً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مجداً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ليسوع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شكراً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شكراً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ليسوع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قلبي فرحان بيسوع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(ياما فتشت في كل مكان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على السعادة الحقيقية)2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ولم أجد غير الأحزان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والذل والعبودية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547544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20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(لكن من يوم ما قبلت يسوع)2 فرحني وفتح لي عيني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265442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مجداً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مجداً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ليسوع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شكراً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شكراً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ليسوع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قلبي فرحان بيسوع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993986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(قال لي مغفورة لك خطاياك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الحال ساعة ما لجأت اليه)2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واعترفت بكل ذنوبي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والنعمة انسكبت من شفتيه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017249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219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20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(قال لي مبروك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مبروك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عليك)2 السماء فرحانة جداً بيك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934323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3674</TotalTime>
  <Words>193</Words>
  <Application>Microsoft Office PowerPoint</Application>
  <PresentationFormat>عرض على الشاشة (4:3)</PresentationFormat>
  <Paragraphs>42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8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280</cp:revision>
  <dcterms:created xsi:type="dcterms:W3CDTF">2021-12-07T14:30:00Z</dcterms:created>
  <dcterms:modified xsi:type="dcterms:W3CDTF">2024-12-13T12:05:57Z</dcterms:modified>
</cp:coreProperties>
</file>