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4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يوم ما عرفتك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يوم ما عرفتك يسوع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وانا عايش دايما فرحان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يوم ما عرفتك وحياتي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تشهد عن فيض الاحسان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من يوم ما عرفتك قلبي ارتاح </a:t>
            </a:r>
          </a:p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وقت سلامك والأفراح </a:t>
            </a:r>
            <a:br>
              <a:rPr lang="ar-EG" sz="6000" b="1" i="0" dirty="0">
                <a:effectLst/>
                <a:latin typeface="Helvetica Neue"/>
                <a:cs typeface="+mn-cs"/>
              </a:rPr>
            </a:br>
            <a:r>
              <a:rPr lang="ar-EG" sz="6000" b="1" i="0" dirty="0">
                <a:effectLst/>
                <a:latin typeface="Helvetica Neue"/>
                <a:cs typeface="+mn-cs"/>
              </a:rPr>
              <a:t>قلبي أتملا بالفرح والغني </a:t>
            </a:r>
          </a:p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ولي الحزن وكل جراح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يوم ما عرفتك يسوع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وانا عايش دايما فرحان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يوم ما عرفتك وحياتي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تشهد عن فيض الاحسان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6146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من يوم ما عرفتك نلت خلاصي وبقيت مجدى ورافع راسي</a:t>
            </a:r>
            <a:br>
              <a:rPr lang="ar-EG" sz="6000" b="1" i="0" dirty="0">
                <a:effectLst/>
                <a:latin typeface="Helvetica Neue"/>
                <a:cs typeface="+mn-cs"/>
              </a:rPr>
            </a:br>
            <a:r>
              <a:rPr lang="ar-EG" sz="6000" b="1" i="0" dirty="0">
                <a:effectLst/>
                <a:latin typeface="Helvetica Neue"/>
                <a:cs typeface="+mn-cs"/>
              </a:rPr>
              <a:t>رخصت كل كنوز الدنيا </a:t>
            </a:r>
          </a:p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وضمنت لي في </a:t>
            </a:r>
            <a:r>
              <a:rPr lang="ar-EG" sz="6000" b="1" i="0" dirty="0" err="1">
                <a:effectLst/>
                <a:latin typeface="Helvetica Neue"/>
                <a:cs typeface="+mn-cs"/>
              </a:rPr>
              <a:t>السما</a:t>
            </a:r>
            <a:r>
              <a:rPr lang="ar-EG" sz="6000" b="1" i="0" dirty="0">
                <a:effectLst/>
                <a:latin typeface="Helvetica Neue"/>
                <a:cs typeface="+mn-cs"/>
              </a:rPr>
              <a:t> ميراثي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8160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يوم ما عرفتك يسوع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وانا عايش دايما فرحان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يوم ما عرفتك وحياتي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تشهد عن فيض الاحسان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476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من يوم ما عرفتك عشت في نور وكلامك ملأ قلبي سرور</a:t>
            </a:r>
            <a:br>
              <a:rPr lang="ar-EG" sz="6000" b="1" i="0" dirty="0">
                <a:effectLst/>
                <a:latin typeface="Helvetica Neue"/>
                <a:cs typeface="+mn-cs"/>
              </a:rPr>
            </a:br>
            <a:r>
              <a:rPr lang="ar-EG" sz="6000" b="1" i="0" dirty="0" err="1">
                <a:effectLst/>
                <a:latin typeface="Helvetica Neue"/>
                <a:cs typeface="+mn-cs"/>
              </a:rPr>
              <a:t>بأعلن</a:t>
            </a:r>
            <a:r>
              <a:rPr lang="ar-EG" sz="6000" b="1" i="0" dirty="0">
                <a:effectLst/>
                <a:latin typeface="Helvetica Neue"/>
                <a:cs typeface="+mn-cs"/>
              </a:rPr>
              <a:t> ان صليبك هو سر حياتي </a:t>
            </a:r>
          </a:p>
          <a:p>
            <a:pPr algn="ctr" rtl="1"/>
            <a:r>
              <a:rPr lang="ar-EG" sz="6000" b="1" i="0" dirty="0">
                <a:effectLst/>
                <a:latin typeface="Helvetica Neue"/>
                <a:cs typeface="+mn-cs"/>
              </a:rPr>
              <a:t>وانا قلبي فخور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0396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يوم ما عرفتك يسوع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وانا عايش دايما فرحان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يوم ما عرفتك وحياتي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تشهد عن فيض الاحسان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7367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136</Words>
  <Application>Microsoft Office PowerPoint</Application>
  <PresentationFormat>عرض على الشاشة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2024-12-13T12:08:11Z</dcterms:modified>
</cp:coreProperties>
</file>