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4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من يوم ما عرفتك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 يوم ما عرفتك يسوع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وانا عايش دايما فرحان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 يوم ما عرفتك وحياتي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تشهد عن فيض الاحسان</a:t>
            </a:r>
          </a:p>
          <a:p>
            <a:pPr algn="ctr" rtl="1"/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19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effectLst/>
                <a:latin typeface="Helvetica Neue"/>
                <a:cs typeface="+mn-cs"/>
              </a:rPr>
              <a:t>من يوم ما عرفتك قلبي ارتاح </a:t>
            </a:r>
          </a:p>
          <a:p>
            <a:pPr algn="ctr" rtl="1"/>
            <a:r>
              <a:rPr lang="ar-EG" sz="6000" b="1" i="0" dirty="0">
                <a:effectLst/>
                <a:latin typeface="Helvetica Neue"/>
                <a:cs typeface="+mn-cs"/>
              </a:rPr>
              <a:t>وقت سلامك والأفراح </a:t>
            </a:r>
            <a:br>
              <a:rPr lang="ar-EG" sz="6000" b="1" i="0" dirty="0">
                <a:effectLst/>
                <a:latin typeface="Helvetica Neue"/>
                <a:cs typeface="+mn-cs"/>
              </a:rPr>
            </a:br>
            <a:r>
              <a:rPr lang="ar-EG" sz="6000" b="1" i="0" dirty="0">
                <a:effectLst/>
                <a:latin typeface="Helvetica Neue"/>
                <a:cs typeface="+mn-cs"/>
              </a:rPr>
              <a:t>قلبي أتملا بالفرح والغني </a:t>
            </a:r>
          </a:p>
          <a:p>
            <a:pPr algn="ctr" rtl="1"/>
            <a:r>
              <a:rPr lang="ar-EG" sz="6000" b="1" i="0" dirty="0">
                <a:effectLst/>
                <a:latin typeface="Helvetica Neue"/>
                <a:cs typeface="+mn-cs"/>
              </a:rPr>
              <a:t>ولي الحزن وكل جراح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 يوم ما عرفتك يسوع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وانا عايش دايما فرحان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 يوم ما عرفتك وحياتي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تشهد عن فيض الاحسان</a:t>
            </a:r>
          </a:p>
          <a:p>
            <a:pPr algn="ctr" rtl="1"/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261468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19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effectLst/>
                <a:latin typeface="Helvetica Neue"/>
                <a:cs typeface="+mn-cs"/>
              </a:rPr>
              <a:t>من يوم ما عرفتك نلت خلاصي وبقيت مجدى ورافع راسي</a:t>
            </a:r>
            <a:br>
              <a:rPr lang="ar-EG" sz="6000" b="1" i="0" dirty="0">
                <a:effectLst/>
                <a:latin typeface="Helvetica Neue"/>
                <a:cs typeface="+mn-cs"/>
              </a:rPr>
            </a:br>
            <a:r>
              <a:rPr lang="ar-EG" sz="6000" b="1" i="0" dirty="0">
                <a:effectLst/>
                <a:latin typeface="Helvetica Neue"/>
                <a:cs typeface="+mn-cs"/>
              </a:rPr>
              <a:t>رخصت كل كنوز الدنيا </a:t>
            </a:r>
          </a:p>
          <a:p>
            <a:pPr algn="ctr" rtl="1"/>
            <a:r>
              <a:rPr lang="ar-EG" sz="6000" b="1" i="0" dirty="0">
                <a:effectLst/>
                <a:latin typeface="Helvetica Neue"/>
                <a:cs typeface="+mn-cs"/>
              </a:rPr>
              <a:t>وضمنت لي في </a:t>
            </a:r>
            <a:r>
              <a:rPr lang="ar-EG" sz="6000" b="1" i="0" dirty="0" err="1">
                <a:effectLst/>
                <a:latin typeface="Helvetica Neue"/>
                <a:cs typeface="+mn-cs"/>
              </a:rPr>
              <a:t>السما</a:t>
            </a:r>
            <a:r>
              <a:rPr lang="ar-EG" sz="6000" b="1" i="0" dirty="0">
                <a:effectLst/>
                <a:latin typeface="Helvetica Neue"/>
                <a:cs typeface="+mn-cs"/>
              </a:rPr>
              <a:t> ميراثي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981604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 يوم ما عرفتك يسوع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وانا عايش دايما فرحان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 يوم ما عرفتك وحياتي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تشهد عن فيض الاحسان</a:t>
            </a:r>
          </a:p>
          <a:p>
            <a:pPr algn="ctr" rtl="1"/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24762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effectLst/>
                <a:latin typeface="Helvetica Neue"/>
                <a:cs typeface="+mn-cs"/>
              </a:rPr>
              <a:t>من يوم ما عرفتك عشت في نور وكلامك ملأ قلبي سرور</a:t>
            </a:r>
            <a:br>
              <a:rPr lang="ar-EG" sz="6000" b="1" i="0" dirty="0">
                <a:effectLst/>
                <a:latin typeface="Helvetica Neue"/>
                <a:cs typeface="+mn-cs"/>
              </a:rPr>
            </a:br>
            <a:r>
              <a:rPr lang="ar-EG" sz="6000" b="1" i="0" dirty="0" err="1">
                <a:effectLst/>
                <a:latin typeface="Helvetica Neue"/>
                <a:cs typeface="+mn-cs"/>
              </a:rPr>
              <a:t>بأعلن</a:t>
            </a:r>
            <a:r>
              <a:rPr lang="ar-EG" sz="6000" b="1" i="0" dirty="0">
                <a:effectLst/>
                <a:latin typeface="Helvetica Neue"/>
                <a:cs typeface="+mn-cs"/>
              </a:rPr>
              <a:t> ان صليبك هو سر حياتي </a:t>
            </a:r>
          </a:p>
          <a:p>
            <a:pPr algn="ctr" rtl="1"/>
            <a:r>
              <a:rPr lang="ar-EG" sz="6000" b="1" i="0" dirty="0">
                <a:effectLst/>
                <a:latin typeface="Helvetica Neue"/>
                <a:cs typeface="+mn-cs"/>
              </a:rPr>
              <a:t>وانا قلبي فخور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03962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 يوم ما عرفتك يسوع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وانا عايش دايما فرحان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 يوم ما عرفتك وحياتي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تشهد عن فيض الاحسان</a:t>
            </a:r>
          </a:p>
          <a:p>
            <a:pPr algn="ctr" rtl="1"/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673670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3674</TotalTime>
  <Words>136</Words>
  <Application>Microsoft Office PowerPoint</Application>
  <PresentationFormat>عرض على الشاشة (4:3)</PresentationFormat>
  <Paragraphs>25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280</cp:revision>
  <dcterms:created xsi:type="dcterms:W3CDTF">2021-12-07T14:30:00Z</dcterms:created>
  <dcterms:modified xsi:type="dcterms:W3CDTF">2024-12-13T12:08:11Z</dcterms:modified>
</cp:coreProperties>
</file>