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يصلي مؤمناً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مَن يصلي مؤمنا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بيسوع لا يخيب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باسمه الآب لنا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حين يستجيب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فهْو للكل يقول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إسهروا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مؤمنين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فالتجاريبُ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تزول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تصلوا شاكرين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2-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إطرحوا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الحِملَ لديّ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بلايا وهموم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مَن أتى حبا إليّ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نال مني ما يروم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5202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إقرعوا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الباب الرفيع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احتياجٍ واضطراب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إنني الرب السميع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ألتقيكم بالجواب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01393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3-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إسألوا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تُعطوا فكم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وهبَ السُّؤْلَ الرحيم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واطلبوا خير النِّعَم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تجدوا عند الكريم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7040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منك يا روح الإله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نبتغي نور الهدى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 لنا وقتَ الصلاة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أبانا مرشدا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56020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3673</TotalTime>
  <Words>84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279</cp:revision>
  <dcterms:created xsi:type="dcterms:W3CDTF">2021-12-07T14:30:00Z</dcterms:created>
  <dcterms:modified xsi:type="dcterms:W3CDTF">2024-12-13T12:09:07Z</dcterms:modified>
</cp:coreProperties>
</file>