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من يشتكي على مختاري الله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يشتكي على مختَاري الله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والرب  صار برنا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قام يسوع من بين الأموات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يشفع فينا في السماء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SA" sz="4800" b="1" dirty="0">
                <a:effectLst/>
                <a:cs typeface="+mn-cs"/>
              </a:rPr>
              <a:t>(لا تشمتي يا عدوتي إن سقطت أقوم</a:t>
            </a:r>
            <a:endParaRPr lang="ar-EG" sz="4800" b="1" dirty="0">
              <a:effectLst/>
              <a:cs typeface="+mn-cs"/>
            </a:endParaRPr>
          </a:p>
          <a:p>
            <a:pPr algn="ctr" rtl="1">
              <a:lnSpc>
                <a:spcPct val="200000"/>
              </a:lnSpc>
            </a:pPr>
            <a:r>
              <a:rPr lang="ar-SA" sz="4800" b="1" dirty="0">
                <a:effectLst/>
                <a:cs typeface="+mn-cs"/>
              </a:rPr>
              <a:t>لا تشمتي يا عدوتي  في الظلمة الرب نور</a:t>
            </a:r>
          </a:p>
          <a:p>
            <a:pPr algn="ctr">
              <a:lnSpc>
                <a:spcPct val="200000"/>
              </a:lnSpc>
            </a:pPr>
            <a:r>
              <a:rPr lang="ar-SA" sz="4800" b="1" dirty="0">
                <a:effectLst/>
                <a:cs typeface="+mn-cs"/>
              </a:rPr>
              <a:t>لا تشمتي يا عدوتي فيسوع</a:t>
            </a:r>
            <a:r>
              <a:rPr lang="ar-EG" sz="4800" b="1" dirty="0">
                <a:effectLst/>
                <a:cs typeface="+mn-cs"/>
              </a:rPr>
              <a:t> </a:t>
            </a:r>
            <a:r>
              <a:rPr lang="ar-SA" sz="4800" b="1" dirty="0">
                <a:effectLst/>
                <a:cs typeface="+mn-cs"/>
              </a:rPr>
              <a:t>طهرني </a:t>
            </a:r>
            <a:endParaRPr lang="ar-EG" sz="4800" b="1" dirty="0">
              <a:effectLst/>
              <a:cs typeface="+mn-cs"/>
            </a:endParaRPr>
          </a:p>
          <a:p>
            <a:pPr algn="ctr">
              <a:lnSpc>
                <a:spcPct val="200000"/>
              </a:lnSpc>
            </a:pPr>
            <a:r>
              <a:rPr lang="ar-SA" sz="4800" b="1" dirty="0">
                <a:effectLst/>
                <a:cs typeface="+mn-cs"/>
              </a:rPr>
              <a:t>بدم</a:t>
            </a:r>
            <a:r>
              <a:rPr lang="ar-EG" sz="4800" b="1" dirty="0">
                <a:effectLst/>
                <a:cs typeface="+mn-cs"/>
              </a:rPr>
              <a:t>ـــــــــــــــ</a:t>
            </a:r>
            <a:r>
              <a:rPr lang="ar-SA" sz="4800" b="1" dirty="0">
                <a:effectLst/>
                <a:cs typeface="+mn-cs"/>
              </a:rPr>
              <a:t>ه  بدم</a:t>
            </a:r>
            <a:r>
              <a:rPr lang="ar-EG" sz="4800" b="1" dirty="0">
                <a:effectLst/>
                <a:cs typeface="+mn-cs"/>
              </a:rPr>
              <a:t>ـــــــــــــــ</a:t>
            </a:r>
            <a:r>
              <a:rPr lang="ar-SA" sz="4800" b="1" dirty="0">
                <a:effectLst/>
                <a:cs typeface="+mn-cs"/>
              </a:rPr>
              <a:t>ه) 2</a:t>
            </a:r>
          </a:p>
          <a:p>
            <a:pPr>
              <a:lnSpc>
                <a:spcPct val="200000"/>
              </a:lnSpc>
            </a:pPr>
            <a:br>
              <a:rPr lang="ar-SA" sz="4800" b="1" dirty="0">
                <a:effectLst/>
                <a:cs typeface="+mn-cs"/>
              </a:rPr>
            </a:b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55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2024-12-13T16:00:59Z</dcterms:modified>
</cp:coreProperties>
</file>