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4" r:id="rId4"/>
    <p:sldId id="305" r:id="rId5"/>
    <p:sldId id="310" r:id="rId6"/>
    <p:sldId id="307" r:id="rId7"/>
    <p:sldId id="311" r:id="rId8"/>
    <p:sldId id="309" r:id="rId9"/>
    <p:sldId id="31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10"/>
            <p14:sldId id="307"/>
            <p14:sldId id="311"/>
            <p14:sldId id="309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ياترى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في ذي الدنى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يا ترى في ذي الدنى يمحو الذنوب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وينزع الآثام من عمق القلوب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كالمسيح قد فدى كل الشعوب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اجلهم تحمل موت الصليب</a:t>
            </a: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نعم هو يسوع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سيدي الفريد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نعم هو يسوع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ملكي المجيد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مثله راع اتى لشعبه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يقوده يرشده في دربه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يشبعه يغمره بحبه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يصونه يحرسه يعنى به</a:t>
            </a: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06004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نعم هو يسوع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سيدي الفريد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نعم هو يسوع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ملكي المجيد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69102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للمستغيث دائما هو المجير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وللضعيف عاضد عون نصير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للحائرين ملهم رب مشير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للتائهين قوله يهدي ينير</a:t>
            </a: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40037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نعم هو يسوع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سيدي الفريد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نعم هو يسوع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ملكي المجيد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0376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الانيس الحاضر في وحدتك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الرفيق السائر في غربتك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الدليل الماهر في رحلتك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المعين القادر في خدمتك</a:t>
            </a: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72454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نعم هو يسوع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سيدي الفريد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نعم هو يسوع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ملكي المجيد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0771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3673</TotalTime>
  <Words>138</Words>
  <Application>Microsoft Office PowerPoint</Application>
  <PresentationFormat>عرض على الشاشة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280</cp:revision>
  <dcterms:created xsi:type="dcterms:W3CDTF">2021-12-07T14:30:00Z</dcterms:created>
  <dcterms:modified xsi:type="dcterms:W3CDTF">2024-12-13T16:02:48Z</dcterms:modified>
</cp:coreProperties>
</file>