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ياترى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ذي الدنى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يا ترى في ذي الدنى يمحو الذنوب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وينزع الآثام من عمق القلوب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كالمسيح قد فدى كل الشعوب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اجلهم تحمل موت الصليب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سيدي الفريد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ملكي المجيد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مثله راع اتى لشعبه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يقوده يرشده في دربه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يشبعه يغمره بحبه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يصونه يحرسه يعنى به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0600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سيدي الفريد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ملكي المجيد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6910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للمستغيث دائما هو المجير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وللضعيف عاضد عون نصير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للحائرين ملهم رب مشير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للتائهين قوله يهدي ينير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4003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سيدي الفريد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ملكي المجيد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37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الانيس الحاضر في وحدتك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الرفيق السائر في غربتك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الدليل الماهر في رحلتك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المعين القادر في خدمتك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7245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سيدي الفريد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 هو يسوع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ملكي المجيد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77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138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2024-12-13T16:02:48Z</dcterms:modified>
</cp:coreProperties>
</file>