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03" r:id="rId3"/>
    <p:sldId id="304" r:id="rId4"/>
    <p:sldId id="311" r:id="rId5"/>
    <p:sldId id="306" r:id="rId6"/>
    <p:sldId id="312" r:id="rId7"/>
    <p:sldId id="308" r:id="rId8"/>
    <p:sldId id="313" r:id="rId9"/>
    <p:sldId id="310" r:id="rId10"/>
    <p:sldId id="314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11"/>
            <p14:sldId id="306"/>
            <p14:sldId id="312"/>
            <p14:sldId id="308"/>
            <p14:sldId id="313"/>
            <p14:sldId id="310"/>
            <p14:sldId id="31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من وين يجي ابليس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 وين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ييجي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إبليس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وأنت مسيج حوالي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كيف راح يخطفني منك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وأنت الحارس علي</a:t>
            </a:r>
          </a:p>
          <a:p>
            <a:pPr algn="ctr" rtl="1"/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8515533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 وين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ييجي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إبليس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وأنت مسيج حوالي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كيف راح يخطفني منك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وأنت الحارس علي</a:t>
            </a:r>
          </a:p>
          <a:p>
            <a:pPr algn="ctr" rtl="1"/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كيف يقدر يؤذيني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والدم غطى الاعتاب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كيف ممكن يفاجئني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والروح سهران ع الباب</a:t>
            </a:r>
          </a:p>
          <a:p>
            <a:pPr algn="ctr" rtl="1"/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 وين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ييجي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إبليس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وأنت مسيج حوالي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كيف راح يخطفني منك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وأنت الحارس علي</a:t>
            </a:r>
          </a:p>
          <a:p>
            <a:pPr algn="ctr" rtl="1"/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35774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كيف يقدر يوصل لي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وصليبك قدامــــــي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انت سلاحي في حربي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وأنت عني تحامي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61954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 وين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ييجي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إبليس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وأنت مسيج حوالي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كيف راح يخطفني منك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وأنت الحارس علي</a:t>
            </a:r>
          </a:p>
          <a:p>
            <a:pPr algn="ctr" rtl="1"/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087945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إيش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عنده يغريني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شهوة قلبي عندك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كل مناه يتوهني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يحرمني من مجدك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49463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 وين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ييجي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إبليس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وأنت مسيج حوالي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كيف راح يخطفني منك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وأنت الحارس علي</a:t>
            </a:r>
          </a:p>
          <a:p>
            <a:pPr algn="ctr" rtl="1"/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881543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انت الراعي الصالح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تحمي كل خرافك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بعصاتك تحرسهم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وعدوهم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بيخافك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94604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3672</TotalTime>
  <Words>137</Words>
  <Application>Microsoft Office PowerPoint</Application>
  <PresentationFormat>عرض على الشاشة (4:3)</PresentationFormat>
  <Paragraphs>47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280</cp:revision>
  <dcterms:created xsi:type="dcterms:W3CDTF">2021-12-07T14:30:00Z</dcterms:created>
  <dcterms:modified xsi:type="dcterms:W3CDTF">2024-12-13T16:04:36Z</dcterms:modified>
</cp:coreProperties>
</file>