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04" r:id="rId4"/>
    <p:sldId id="311" r:id="rId5"/>
    <p:sldId id="306" r:id="rId6"/>
    <p:sldId id="312" r:id="rId7"/>
    <p:sldId id="308" r:id="rId8"/>
    <p:sldId id="313" r:id="rId9"/>
    <p:sldId id="310" r:id="rId10"/>
    <p:sldId id="31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11"/>
            <p14:sldId id="306"/>
            <p14:sldId id="312"/>
            <p14:sldId id="308"/>
            <p14:sldId id="313"/>
            <p14:sldId id="310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وين يجي ابليس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وين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ييجي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إبليس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مسيج حوالي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كيف راح يخطفني منك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الحارس علي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51553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وين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ييجي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إبليس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مسيج حوالي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كيف راح يخطفني منك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الحارس علي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يقدر يؤذيني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والدم غطى الاعتاب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ممكن يفاجئني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والروح سهران ع الباب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وين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ييجي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إبليس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مسيج حوالي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كيف راح يخطفني منك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الحارس علي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3577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يقدر يوصل لي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وصليبك قدامــــــي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انت سلاحي في حربي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وأنت عني تحامي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195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وين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ييجي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إبليس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مسيج حوالي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كيف راح يخطفني منك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الحارس علي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8794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إيش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عنده يغريني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شهوة قلبي عندك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مناه يتوهني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يحرمني من مجدك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9463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 وين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ييجي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إبليس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مسيج حوالي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كيف راح يخطفني منك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وأنت الحارس علي</a:t>
            </a:r>
          </a:p>
          <a:p>
            <a:pPr algn="ctr" rtl="1"/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81543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انت الراعي الصالح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تحمي كل خرافك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بعصاتك تحرسهم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وعدوهم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بيخافك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9460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3672</TotalTime>
  <Words>137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2024-12-13T16:04:36Z</dcterms:modified>
</cp:coreProperties>
</file>