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4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هو هذا ملك المجد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ترتفع الأبواب الدهريات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فيدخل ملك المجد 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هو هذا ملك المجد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المسيح هو ملك المجد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هو هذا ملك المجد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المجد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أوصنا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أوصنا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أوصنا ليسوع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أوصنا اوصنا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لملك الملوك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3671</TotalTime>
  <Words>43</Words>
  <Application>Microsoft Office PowerPoint</Application>
  <PresentationFormat>عرض على الشاشة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2024-12-13T16:06:06Z</dcterms:modified>
</cp:coreProperties>
</file>