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من هو إله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هـــــــو إلـــه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مثلك غـــافر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الأثم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مـــن هــــو إلــــه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مثلك صافح الذنب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لا يحفظ غضبه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إلى الأبـــــد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بل يسر بالرأفة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يعـــود يــــرحمنـا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يـــدوس آثــامنـــا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ويطرح في أعماق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البحر كــل خطايانا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92944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ليس مثـــلك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نحبـك يا الله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ليس مثــــلك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عظيم وحـدك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يــــا الله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82976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3671</TotalTime>
  <Words>45</Words>
  <Application>Microsoft Office PowerPoint</Application>
  <PresentationFormat>عرض على الشاشة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280</cp:revision>
  <dcterms:created xsi:type="dcterms:W3CDTF">2021-12-07T14:30:00Z</dcterms:created>
  <dcterms:modified xsi:type="dcterms:W3CDTF">2024-12-13T16:07:10Z</dcterms:modified>
</cp:coreProperties>
</file>