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29" r:id="rId3"/>
    <p:sldId id="428" r:id="rId4"/>
    <p:sldId id="434" r:id="rId5"/>
    <p:sldId id="431" r:id="rId6"/>
    <p:sldId id="435" r:id="rId7"/>
    <p:sldId id="433" r:id="rId8"/>
    <p:sldId id="436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9"/>
            <p14:sldId id="428"/>
            <p14:sldId id="434"/>
            <p14:sldId id="431"/>
            <p14:sldId id="435"/>
            <p14:sldId id="433"/>
            <p14:sldId id="43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68" y="2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يسوع</a:t>
            </a:r>
            <a:r>
              <a:rPr lang="en-US" sz="7200" b="1" dirty="0"/>
              <a:t>  </a:t>
            </a:r>
            <a:r>
              <a:rPr lang="ar-SA" sz="7200" b="1" dirty="0"/>
              <a:t>وحده يستحق المجد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يسوع</a:t>
            </a:r>
            <a:r>
              <a:rPr lang="en-US" sz="7200" b="1" dirty="0">
                <a:solidFill>
                  <a:srgbClr val="00582A"/>
                </a:solidFill>
              </a:rPr>
              <a:t>  </a:t>
            </a:r>
            <a:r>
              <a:rPr lang="ar-SA" sz="7200" b="1" dirty="0">
                <a:solidFill>
                  <a:srgbClr val="00582A"/>
                </a:solidFill>
              </a:rPr>
              <a:t>وحده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يستحق المجد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يسوع مجده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يملا كل ال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رض</a:t>
            </a: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499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/>
              <a:t>نبد</a:t>
            </a:r>
            <a:r>
              <a:rPr lang="ar-EG" sz="6600" b="1" dirty="0"/>
              <a:t>أ</a:t>
            </a:r>
            <a:r>
              <a:rPr lang="ar-SA" sz="6600" b="1" dirty="0"/>
              <a:t> بذكرك بحدمك وشكرك 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 ما </a:t>
            </a:r>
            <a:r>
              <a:rPr lang="ar-EG" sz="6600" b="1" dirty="0"/>
              <a:t>أ</a:t>
            </a:r>
            <a:r>
              <a:rPr lang="ar-SA" sz="6600" b="1" dirty="0"/>
              <a:t>عظم </a:t>
            </a:r>
            <a:r>
              <a:rPr lang="ar-EG" sz="6600" b="1" dirty="0"/>
              <a:t>أ</a:t>
            </a:r>
            <a:r>
              <a:rPr lang="ar-SA" sz="6600" b="1" dirty="0"/>
              <a:t>عمالك</a:t>
            </a:r>
            <a:endParaRPr lang="en-US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يا عالي مقامك راكعين قدامك  ساجدين لجلالك</a:t>
            </a:r>
            <a:endParaRPr 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يسوع</a:t>
            </a:r>
            <a:r>
              <a:rPr lang="en-US" sz="7200" b="1" dirty="0">
                <a:solidFill>
                  <a:srgbClr val="00582A"/>
                </a:solidFill>
              </a:rPr>
              <a:t>  </a:t>
            </a:r>
            <a:r>
              <a:rPr lang="ar-SA" sz="7200" b="1" dirty="0">
                <a:solidFill>
                  <a:srgbClr val="00582A"/>
                </a:solidFill>
              </a:rPr>
              <a:t>وحده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يستحق المجد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يسوع مجده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يملا كل ال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رض</a:t>
            </a:r>
            <a:endParaRPr 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182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40810"/>
            <a:ext cx="9982199" cy="5883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/>
              <a:t>رافعين </a:t>
            </a:r>
            <a:r>
              <a:rPr lang="ar-EG" sz="6600" b="1" dirty="0"/>
              <a:t>أ</a:t>
            </a:r>
            <a:r>
              <a:rPr lang="ar-SA" sz="6600" b="1" dirty="0"/>
              <a:t>يدينا </a:t>
            </a:r>
            <a:r>
              <a:rPr lang="ar-SA" sz="6600" b="1" dirty="0" err="1"/>
              <a:t>بـنسبح</a:t>
            </a:r>
            <a:r>
              <a:rPr lang="ar-SA" sz="6600" b="1" dirty="0"/>
              <a:t> فادينا    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يسوع مخلصنا </a:t>
            </a:r>
            <a:endParaRPr lang="en-US" sz="6600" b="1" dirty="0"/>
          </a:p>
          <a:p>
            <a:pPr algn="ctr" rtl="1">
              <a:lnSpc>
                <a:spcPct val="150000"/>
              </a:lnSpc>
            </a:pPr>
            <a:r>
              <a:rPr lang="ar-SA" sz="6000" b="1" dirty="0" err="1"/>
              <a:t>انحبك</a:t>
            </a:r>
            <a:r>
              <a:rPr lang="ar-SA" sz="6000" b="1" dirty="0"/>
              <a:t> </a:t>
            </a:r>
            <a:r>
              <a:rPr lang="ar-SA" sz="6000" b="1" dirty="0" err="1"/>
              <a:t>انريدك</a:t>
            </a:r>
            <a:r>
              <a:rPr lang="ar-SA" sz="6000" b="1" dirty="0"/>
              <a:t> </a:t>
            </a:r>
            <a:r>
              <a:rPr lang="ar-SA" sz="6000" b="1" dirty="0" err="1"/>
              <a:t>عايشين</a:t>
            </a:r>
            <a:r>
              <a:rPr lang="ar-SA" sz="6000" b="1" dirty="0"/>
              <a:t> لتمجيدك </a:t>
            </a:r>
            <a:endParaRPr lang="ar-EG" sz="60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من عنك يفصلنا</a:t>
            </a:r>
            <a:endParaRPr lang="en-US" sz="6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يسوع</a:t>
            </a:r>
            <a:r>
              <a:rPr lang="en-US" sz="7200" b="1" dirty="0">
                <a:solidFill>
                  <a:srgbClr val="00582A"/>
                </a:solidFill>
              </a:rPr>
              <a:t>  </a:t>
            </a:r>
            <a:r>
              <a:rPr lang="ar-SA" sz="7200" b="1" dirty="0">
                <a:solidFill>
                  <a:srgbClr val="00582A"/>
                </a:solidFill>
              </a:rPr>
              <a:t>وحده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يستحق المجد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يسوع مجده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يملا كل ال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رض</a:t>
            </a:r>
            <a:endParaRPr 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420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23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/>
              <a:t>مجد وكرمه عزه</a:t>
            </a:r>
            <a:r>
              <a:rPr lang="ar-EG" sz="6600" b="1" dirty="0"/>
              <a:t> </a:t>
            </a:r>
            <a:r>
              <a:rPr lang="ar-SA" sz="6600" b="1" dirty="0" err="1"/>
              <a:t>ومهابه</a:t>
            </a:r>
            <a:r>
              <a:rPr lang="ar-SA" sz="6600" b="1" dirty="0"/>
              <a:t> 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ليسوع وسيدنا</a:t>
            </a:r>
            <a:endParaRPr lang="en-US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ملك علينا وهذا فخر لينا 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واسمه يميزنا</a:t>
            </a:r>
            <a:endParaRPr lang="en-US" sz="6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يسوع</a:t>
            </a:r>
            <a:r>
              <a:rPr lang="en-US" sz="7200" b="1" dirty="0">
                <a:solidFill>
                  <a:srgbClr val="00582A"/>
                </a:solidFill>
              </a:rPr>
              <a:t>  </a:t>
            </a:r>
            <a:r>
              <a:rPr lang="ar-SA" sz="7200" b="1" dirty="0">
                <a:solidFill>
                  <a:srgbClr val="00582A"/>
                </a:solidFill>
              </a:rPr>
              <a:t>وحده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يستحق المجد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يسوع مجده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يملا كل ال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رض</a:t>
            </a:r>
            <a:endParaRPr 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473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2101</TotalTime>
  <Words>94</Words>
  <Application>Microsoft Office PowerPoint</Application>
  <PresentationFormat>عرض على الشاشة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320</cp:revision>
  <dcterms:created xsi:type="dcterms:W3CDTF">2021-12-07T14:30:00Z</dcterms:created>
  <dcterms:modified xsi:type="dcterms:W3CDTF">2024-11-20T11:58:39Z</dcterms:modified>
</cp:coreProperties>
</file>