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9" r:id="rId4"/>
    <p:sldId id="513" r:id="rId5"/>
    <p:sldId id="516" r:id="rId6"/>
    <p:sldId id="517" r:id="rId7"/>
    <p:sldId id="518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</a:rPr>
              <a:t>يسوع فاديا العجيب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716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يســوع فاديا العجيـــب</a:t>
            </a:r>
            <a:br>
              <a:rPr lang="ar-EG" sz="6600" b="1" dirty="0"/>
            </a:br>
            <a:r>
              <a:rPr lang="ar-EG" sz="6600" b="1" dirty="0"/>
              <a:t>بمـــوته على الصليــب</a:t>
            </a:r>
            <a:br>
              <a:rPr lang="ar-EG" sz="6600" b="1" dirty="0"/>
            </a:br>
            <a:r>
              <a:rPr lang="ar-EG" sz="6600" b="1" dirty="0"/>
              <a:t>قد غلب المــوت الرهيب</a:t>
            </a:r>
            <a:br>
              <a:rPr lang="ar-EG" sz="6600" b="1" dirty="0"/>
            </a:br>
            <a:r>
              <a:rPr lang="ar-EG" sz="6600" b="1" dirty="0"/>
              <a:t>قال اسمعو ذاك الحبيب</a:t>
            </a:r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924897"/>
            <a:ext cx="9144000" cy="4180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يدعو لمن اجروا دماه</a:t>
            </a:r>
            <a:br>
              <a:rPr lang="ar-EG" sz="7200" b="1" dirty="0"/>
            </a:br>
            <a:r>
              <a:rPr lang="ar-EG" sz="7200" b="1" dirty="0"/>
              <a:t>اغفـــر لهـــم يا ابتــــاه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192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بفيض هاتيك الجــــراح</a:t>
            </a:r>
            <a:br>
              <a:rPr lang="ar-EG" sz="6600" b="1" dirty="0"/>
            </a:br>
            <a:r>
              <a:rPr lang="ar-EG" sz="6600" b="1" dirty="0"/>
              <a:t>تنيل منــــــك السمــــاح</a:t>
            </a:r>
            <a:br>
              <a:rPr lang="ar-EG" sz="6600" b="1" dirty="0"/>
            </a:br>
            <a:r>
              <a:rPr lang="ar-EG" sz="6600" b="1" dirty="0"/>
              <a:t>تسند ضعفي في الكفــاح</a:t>
            </a:r>
            <a:br>
              <a:rPr lang="ar-EG" sz="6600" b="1" dirty="0"/>
            </a:br>
            <a:r>
              <a:rPr lang="ar-EG" sz="6600" b="1" dirty="0"/>
              <a:t>تفتح ليّ باب الصـــــلاح</a:t>
            </a:r>
            <a:endParaRPr lang="ar-EG" sz="6600" b="1" dirty="0">
              <a:latin typeface="Times New Roman" pitchFamily="18" charset="0"/>
            </a:endParaRPr>
          </a:p>
          <a:p>
            <a:pPr algn="ctr" rtl="1"/>
            <a:endParaRPr lang="en-US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53497"/>
            <a:ext cx="9144000" cy="4180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يدعو لمن اجروا دماه</a:t>
            </a:r>
            <a:br>
              <a:rPr lang="ar-EG" sz="7200" b="1" dirty="0"/>
            </a:br>
            <a:r>
              <a:rPr lang="ar-EG" sz="7200" b="1" dirty="0"/>
              <a:t>اغفـــر لهـــم يا ابتــــاه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306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فى جلجثـــه من الآثام</a:t>
            </a:r>
            <a:br>
              <a:rPr lang="ar-EG" sz="6600" b="1" dirty="0"/>
            </a:br>
            <a:r>
              <a:rPr lang="ar-EG" sz="6600" b="1" dirty="0"/>
              <a:t>حـــــــررني رب الآنام</a:t>
            </a:r>
            <a:br>
              <a:rPr lang="ar-EG" sz="6600" b="1" dirty="0"/>
            </a:br>
            <a:r>
              <a:rPr lang="ar-EG" sz="6600" b="1" dirty="0"/>
              <a:t>وبعد سيري فى الظلام</a:t>
            </a:r>
            <a:br>
              <a:rPr lang="ar-EG" sz="6600" b="1" dirty="0"/>
            </a:br>
            <a:r>
              <a:rPr lang="ar-EG" sz="6600" b="1" dirty="0"/>
              <a:t>ادخلـنـي مينـاء الســلام</a:t>
            </a:r>
            <a:br>
              <a:rPr lang="ar-EG" sz="6600" b="1" dirty="0"/>
            </a:br>
            <a:endParaRPr lang="ar-EG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066800"/>
            <a:ext cx="9144000" cy="4180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/>
              <a:t>يدعو لمن اجروا دماه</a:t>
            </a:r>
            <a:br>
              <a:rPr lang="ar-EG" sz="7200" b="1" dirty="0"/>
            </a:br>
            <a:r>
              <a:rPr lang="ar-EG" sz="7200" b="1" dirty="0"/>
              <a:t>اغفـــر لهـــم يا ابتــــاه</a:t>
            </a:r>
            <a:endParaRPr lang="ar-EG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83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363</cp:revision>
  <dcterms:created xsi:type="dcterms:W3CDTF">2021-12-07T14:30:00Z</dcterms:created>
  <dcterms:modified xsi:type="dcterms:W3CDTF">2024-11-19T10:45:57Z</dcterms:modified>
</cp:coreProperties>
</file>