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44" r:id="rId4"/>
    <p:sldId id="404" r:id="rId5"/>
    <p:sldId id="445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ترنيمة </a:t>
            </a:r>
            <a:endParaRPr lang="en-US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يسوع سباني وخد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/>
              <a:t>أنا مع يســوع أستريــح</a:t>
            </a:r>
            <a:br>
              <a:rPr lang="ar-EG" sz="6600" b="1" dirty="0"/>
            </a:br>
            <a:r>
              <a:rPr lang="ar-EG" sz="6600" b="1" dirty="0"/>
              <a:t>وأنظر إلى جنبه الجريح</a:t>
            </a:r>
            <a:br>
              <a:rPr lang="ar-EG" sz="6600" b="1" dirty="0"/>
            </a:br>
            <a:r>
              <a:rPr lang="ar-EG" sz="6600" b="1" dirty="0"/>
              <a:t>والعالم فاني وقبض الريح</a:t>
            </a:r>
            <a:br>
              <a:rPr lang="ar-EG" sz="6600" b="1" dirty="0"/>
            </a:br>
            <a:r>
              <a:rPr lang="ar-EG" sz="6600" b="1" dirty="0"/>
              <a:t>يسوع سباني وخد قـلبي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450780"/>
            <a:ext cx="9144000" cy="1451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6600" b="1" dirty="0">
                <a:solidFill>
                  <a:srgbClr val="003300"/>
                </a:solidFill>
              </a:rPr>
              <a:t>(يسوع سباني وخد قلبي) 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0304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بنى</a:t>
            </a:r>
            <a:r>
              <a:rPr lang="ar-EG" sz="6600" b="1" dirty="0"/>
              <a:t> ليَّ </a:t>
            </a:r>
            <a:r>
              <a:rPr lang="ar-EG" sz="6600" b="1" dirty="0" err="1"/>
              <a:t>السما</a:t>
            </a:r>
            <a:r>
              <a:rPr lang="ar-EG" sz="6600" b="1" dirty="0"/>
              <a:t> بالذهب</a:t>
            </a:r>
            <a:br>
              <a:rPr lang="ar-EG" sz="6600" b="1" dirty="0"/>
            </a:br>
            <a:r>
              <a:rPr lang="ar-EG" sz="6600" b="1" dirty="0"/>
              <a:t>أنا مع يسوع </a:t>
            </a:r>
            <a:r>
              <a:rPr lang="ar-EG" sz="6600" b="1" dirty="0" err="1"/>
              <a:t>ماشوفش</a:t>
            </a:r>
            <a:r>
              <a:rPr lang="ar-EG" sz="6600" b="1" dirty="0"/>
              <a:t> تعب</a:t>
            </a:r>
            <a:br>
              <a:rPr lang="ar-EG" sz="6600" b="1" dirty="0"/>
            </a:br>
            <a:r>
              <a:rPr lang="ar-EG" sz="6600" b="1" dirty="0"/>
              <a:t>واسمي في </a:t>
            </a:r>
            <a:r>
              <a:rPr lang="ar-EG" sz="6600" b="1" dirty="0" err="1"/>
              <a:t>السما</a:t>
            </a:r>
            <a:r>
              <a:rPr lang="ar-EG" sz="6600" b="1" dirty="0"/>
              <a:t> قد كُتب</a:t>
            </a:r>
            <a:br>
              <a:rPr lang="ar-EG" sz="6600" b="1" dirty="0"/>
            </a:br>
            <a:r>
              <a:rPr lang="ar-EG" sz="6600" b="1" dirty="0"/>
              <a:t>يسوع سباني وخد قلبي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450780"/>
            <a:ext cx="9144000" cy="1451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6600" b="1" dirty="0">
                <a:solidFill>
                  <a:srgbClr val="003300"/>
                </a:solidFill>
              </a:rPr>
              <a:t>(يسوع سباني وخد قلبي) 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59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2024-11-19T10:48:24Z</dcterms:modified>
</cp:coreProperties>
</file>