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443" r:id="rId3"/>
    <p:sldId id="444" r:id="rId4"/>
    <p:sldId id="404" r:id="rId5"/>
    <p:sldId id="445" r:id="rId6"/>
    <p:sldId id="295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91" autoAdjust="0"/>
    <p:restoredTop sz="94660"/>
  </p:normalViewPr>
  <p:slideViewPr>
    <p:cSldViewPr>
      <p:cViewPr varScale="1">
        <p:scale>
          <a:sx n="66" d="100"/>
          <a:sy n="66" d="100"/>
        </p:scale>
        <p:origin x="60" y="25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11/19/2024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11/19/2024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457200"/>
            <a:ext cx="9144000" cy="3557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8000" b="1" dirty="0"/>
              <a:t>ترنيمة </a:t>
            </a:r>
            <a:endParaRPr lang="en-US" sz="8000" b="1" dirty="0"/>
          </a:p>
          <a:p>
            <a:pPr algn="ctr">
              <a:lnSpc>
                <a:spcPct val="150000"/>
              </a:lnSpc>
            </a:pPr>
            <a:r>
              <a:rPr lang="ar-EG" sz="8000" b="1" dirty="0"/>
              <a:t>يسوع سباني وخد قلبي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1102816"/>
            <a:ext cx="91440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6600" b="1" dirty="0"/>
              <a:t>أنا مع يســوع أستريــح</a:t>
            </a:r>
            <a:br>
              <a:rPr lang="ar-EG" sz="6600" b="1" dirty="0"/>
            </a:br>
            <a:r>
              <a:rPr lang="ar-EG" sz="6600" b="1" dirty="0"/>
              <a:t>وأنظر إلى جنبه الجريح</a:t>
            </a:r>
            <a:br>
              <a:rPr lang="ar-EG" sz="6600" b="1" dirty="0"/>
            </a:br>
            <a:r>
              <a:rPr lang="ar-EG" sz="6600" b="1" dirty="0"/>
              <a:t>والعالم فاني وقبض الريح</a:t>
            </a:r>
            <a:br>
              <a:rPr lang="ar-EG" sz="6600" b="1" dirty="0"/>
            </a:br>
            <a:r>
              <a:rPr lang="ar-EG" sz="6600" b="1" dirty="0"/>
              <a:t>يسوع سباني وخد قـلبي</a:t>
            </a:r>
            <a:endParaRPr lang="en-US" sz="66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2450780"/>
            <a:ext cx="9144000" cy="14518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spcBef>
                <a:spcPct val="50000"/>
              </a:spcBef>
            </a:pPr>
            <a:r>
              <a:rPr lang="ar-EG" sz="6600" b="1" dirty="0">
                <a:solidFill>
                  <a:srgbClr val="003300"/>
                </a:solidFill>
              </a:rPr>
              <a:t>(يسوع سباني وخد قلبي) 2</a:t>
            </a:r>
            <a:endParaRPr lang="en-US" sz="66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003042"/>
            <a:ext cx="91440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 err="1"/>
              <a:t>بنى</a:t>
            </a:r>
            <a:r>
              <a:rPr lang="ar-EG" sz="6600" b="1" dirty="0"/>
              <a:t> ليَّ </a:t>
            </a:r>
            <a:r>
              <a:rPr lang="ar-EG" sz="6600" b="1" dirty="0" err="1"/>
              <a:t>السما</a:t>
            </a:r>
            <a:r>
              <a:rPr lang="ar-EG" sz="6600" b="1" dirty="0"/>
              <a:t> بالذهب</a:t>
            </a:r>
            <a:br>
              <a:rPr lang="ar-EG" sz="6600" b="1" dirty="0"/>
            </a:br>
            <a:r>
              <a:rPr lang="ar-EG" sz="6600" b="1" dirty="0"/>
              <a:t>أنا مع يسوع </a:t>
            </a:r>
            <a:r>
              <a:rPr lang="ar-EG" sz="6600" b="1" dirty="0" err="1"/>
              <a:t>ماشوفش</a:t>
            </a:r>
            <a:r>
              <a:rPr lang="ar-EG" sz="6600" b="1" dirty="0"/>
              <a:t> تعب</a:t>
            </a:r>
            <a:br>
              <a:rPr lang="ar-EG" sz="6600" b="1" dirty="0"/>
            </a:br>
            <a:r>
              <a:rPr lang="ar-EG" sz="6600" b="1" dirty="0"/>
              <a:t>واسمي في </a:t>
            </a:r>
            <a:r>
              <a:rPr lang="ar-EG" sz="6600" b="1" dirty="0" err="1"/>
              <a:t>السما</a:t>
            </a:r>
            <a:r>
              <a:rPr lang="ar-EG" sz="6600" b="1" dirty="0"/>
              <a:t> قد كُتب</a:t>
            </a:r>
            <a:br>
              <a:rPr lang="ar-EG" sz="6600" b="1" dirty="0"/>
            </a:br>
            <a:r>
              <a:rPr lang="ar-EG" sz="6600" b="1" dirty="0"/>
              <a:t>يسوع سباني وخد قلبي</a:t>
            </a:r>
            <a:endParaRPr lang="en-US" sz="66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2450780"/>
            <a:ext cx="9144000" cy="14518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spcBef>
                <a:spcPct val="50000"/>
              </a:spcBef>
            </a:pPr>
            <a:r>
              <a:rPr lang="ar-EG" sz="6600" b="1" dirty="0">
                <a:solidFill>
                  <a:srgbClr val="003300"/>
                </a:solidFill>
              </a:rPr>
              <a:t>(يسوع سباني وخد قلبي) 2</a:t>
            </a:r>
            <a:endParaRPr lang="en-US" sz="66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42237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1464</TotalTime>
  <Words>59</Words>
  <Application>Microsoft Office PowerPoint</Application>
  <PresentationFormat>عرض على الشاشة (4:3)</PresentationFormat>
  <Paragraphs>6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292</cp:revision>
  <dcterms:created xsi:type="dcterms:W3CDTF">2021-12-07T14:30:00Z</dcterms:created>
  <dcterms:modified xsi:type="dcterms:W3CDTF">2024-11-19T10:48:24Z</dcterms:modified>
</cp:coreProperties>
</file>