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43" r:id="rId3"/>
    <p:sldId id="444" r:id="rId4"/>
    <p:sldId id="449" r:id="rId5"/>
    <p:sldId id="404" r:id="rId6"/>
    <p:sldId id="450" r:id="rId7"/>
    <p:sldId id="448" r:id="rId8"/>
    <p:sldId id="451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6" d="100"/>
          <a:sy n="66" d="100"/>
        </p:scale>
        <p:origin x="60" y="3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57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ترنيمة </a:t>
            </a:r>
            <a:endParaRPr lang="en-US" sz="8000" b="1" dirty="0"/>
          </a:p>
          <a:p>
            <a:pPr algn="ctr"/>
            <a:r>
              <a:rPr lang="ar-EG" sz="8000" b="1" dirty="0"/>
              <a:t>يســوع ساكن بينـا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7923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يســوع ساكن بينـا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هو اللي يحن علينا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ابد ما راح نحتـار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هو يعــــزينـــــا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149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err="1"/>
              <a:t>انت</a:t>
            </a:r>
            <a:r>
              <a:rPr lang="ar-EG" sz="7200" b="1" dirty="0"/>
              <a:t> ملجأ نفوسنا</a:t>
            </a:r>
          </a:p>
          <a:p>
            <a:pPr algn="ctr"/>
            <a:r>
              <a:rPr lang="ar-EG" sz="7200" b="1" dirty="0"/>
              <a:t>وتعـين </a:t>
            </a:r>
            <a:r>
              <a:rPr lang="ar-EG" sz="7200" b="1" dirty="0" err="1"/>
              <a:t>ضعـفاتنــا</a:t>
            </a:r>
            <a:endParaRPr lang="ar-SA" sz="7200" b="1" dirty="0"/>
          </a:p>
          <a:p>
            <a:pPr algn="ctr"/>
            <a:r>
              <a:rPr lang="ar-EG" sz="7200" b="1" dirty="0"/>
              <a:t>تسدد كل </a:t>
            </a:r>
            <a:r>
              <a:rPr lang="ar-EG" sz="7200" b="1" dirty="0" err="1"/>
              <a:t>إحتياج</a:t>
            </a:r>
            <a:endParaRPr lang="ar-SA" sz="7200" b="1" dirty="0"/>
          </a:p>
          <a:p>
            <a:pPr algn="ctr"/>
            <a:r>
              <a:rPr lang="ar-EG" sz="7200" b="1" dirty="0"/>
              <a:t>تمـــــلأ حـياتنـــــا</a:t>
            </a:r>
            <a:endParaRPr lang="ar-SA" sz="7200" b="1" dirty="0"/>
          </a:p>
          <a:p>
            <a:pPr algn="ctr"/>
            <a:endParaRPr lang="ar-SA" sz="7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7923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يســوع ساكن بينـا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هو اللي يحن علينا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ابد ما راح نحتـار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هو يعــــزينـــــا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714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41438"/>
            <a:ext cx="9144000" cy="8784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ما اكدر </a:t>
            </a:r>
            <a:r>
              <a:rPr lang="ar-EG" sz="7200" b="1" dirty="0" err="1"/>
              <a:t>انا</a:t>
            </a:r>
            <a:r>
              <a:rPr lang="ar-EG" sz="7200" b="1" dirty="0"/>
              <a:t> </a:t>
            </a:r>
            <a:r>
              <a:rPr lang="ar-EG" sz="7200" b="1" dirty="0" err="1"/>
              <a:t>بلياك</a:t>
            </a:r>
            <a:endParaRPr lang="ar-EG" sz="7200" b="1" dirty="0"/>
          </a:p>
          <a:p>
            <a:pPr algn="ctr"/>
            <a:r>
              <a:rPr lang="ar-EG" sz="7200" b="1" dirty="0"/>
              <a:t>يا يســــوع فــــــادي</a:t>
            </a:r>
            <a:endParaRPr lang="ar-SA" sz="7200" b="1" dirty="0"/>
          </a:p>
          <a:p>
            <a:pPr algn="ctr"/>
            <a:r>
              <a:rPr lang="ar-EG" sz="7200" b="1" dirty="0"/>
              <a:t>وبأفراحي </a:t>
            </a:r>
            <a:r>
              <a:rPr lang="ar-EG" sz="7200" b="1" dirty="0" err="1"/>
              <a:t>انا</a:t>
            </a:r>
            <a:r>
              <a:rPr lang="ar-EG" sz="7200" b="1" dirty="0"/>
              <a:t> </a:t>
            </a:r>
            <a:r>
              <a:rPr lang="ar-EG" sz="7200" b="1" dirty="0" err="1"/>
              <a:t>الكاك</a:t>
            </a:r>
            <a:endParaRPr lang="ar-SA" sz="7200" b="1" dirty="0"/>
          </a:p>
          <a:p>
            <a:pPr algn="ctr"/>
            <a:r>
              <a:rPr lang="ar-EG" sz="7200" b="1" dirty="0"/>
              <a:t>يا أعــظــم راعــــــــي</a:t>
            </a:r>
            <a:endParaRPr lang="ar-SA" sz="7200" b="1" dirty="0"/>
          </a:p>
          <a:p>
            <a:pPr algn="ctr"/>
            <a:endParaRPr lang="ar-SA" sz="7200" b="1" dirty="0"/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en-US" sz="7200" b="1" dirty="0"/>
          </a:p>
        </p:txBody>
      </p:sp>
      <p:sp>
        <p:nvSpPr>
          <p:cNvPr id="6" name="مستطيل 5"/>
          <p:cNvSpPr/>
          <p:nvPr/>
        </p:nvSpPr>
        <p:spPr>
          <a:xfrm>
            <a:off x="3991553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ar-SA" b="1" dirty="0">
              <a:solidFill>
                <a:srgbClr val="FFFF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Simplified Arabic" pitchFamily="10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7923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يســوع ساكن بينـا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هو اللي يحن علينا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ابد ما راح نحتـار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هو يعــــزينـــــا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222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79230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صوتك عذب ورنان</a:t>
            </a:r>
          </a:p>
          <a:p>
            <a:pPr algn="ctr"/>
            <a:r>
              <a:rPr lang="ar-EG" sz="7200" b="1" dirty="0"/>
              <a:t> دوماً احتاج لــه</a:t>
            </a:r>
          </a:p>
          <a:p>
            <a:pPr algn="ctr"/>
            <a:r>
              <a:rPr lang="ar-EG" sz="7200" b="1" dirty="0"/>
              <a:t>ما يخلينـي حيران</a:t>
            </a:r>
            <a:endParaRPr lang="ar-SA" sz="7200" b="1" dirty="0"/>
          </a:p>
          <a:p>
            <a:pPr algn="ctr"/>
            <a:r>
              <a:rPr lang="ar-EG" sz="7200" b="1" dirty="0" err="1"/>
              <a:t>واكثر</a:t>
            </a:r>
            <a:r>
              <a:rPr lang="ar-EG" sz="7200" b="1" dirty="0"/>
              <a:t> اشتاق لـه</a:t>
            </a:r>
            <a:endParaRPr lang="ar-SA" sz="7200" b="1" dirty="0"/>
          </a:p>
          <a:p>
            <a:pPr algn="ctr"/>
            <a:endParaRPr lang="ar-SA" sz="7200" b="1" dirty="0"/>
          </a:p>
          <a:p>
            <a:pPr algn="ctr">
              <a:defRPr/>
            </a:pP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7923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يســوع ساكن بينـا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هو اللي يحن علينا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ابد ما راح نحتـار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هو يعــــزينـــــا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695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1468</TotalTime>
  <Words>98</Words>
  <Application>Microsoft Office PowerPoint</Application>
  <PresentationFormat>عرض على الشاشة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293</cp:revision>
  <dcterms:created xsi:type="dcterms:W3CDTF">2021-12-07T14:30:00Z</dcterms:created>
  <dcterms:modified xsi:type="dcterms:W3CDTF">2024-11-19T10:50:23Z</dcterms:modified>
</cp:coreProperties>
</file>