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9" r:id="rId4"/>
    <p:sldId id="500" r:id="rId5"/>
    <p:sldId id="502" r:id="rId6"/>
    <p:sldId id="501" r:id="rId7"/>
    <p:sldId id="503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8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يسوع ربي مليك قلبي</a:t>
            </a:r>
          </a:p>
          <a:p>
            <a:pPr algn="ctr">
              <a:lnSpc>
                <a:spcPct val="150000"/>
              </a:lnSpc>
            </a:pPr>
            <a:endParaRPr lang="ar-EG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08348"/>
            <a:ext cx="9144000" cy="11336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يسوع ربي مليك قلبي</a:t>
            </a:r>
          </a:p>
          <a:p>
            <a:pPr algn="ctr"/>
            <a:r>
              <a:rPr lang="ar-EG" sz="6600" b="1" dirty="0"/>
              <a:t> رفيق عمري خير صديق</a:t>
            </a:r>
          </a:p>
          <a:p>
            <a:pPr algn="ctr"/>
            <a:r>
              <a:rPr lang="ar-EG" sz="6600" b="1" dirty="0"/>
              <a:t>معه أسير حيث يسير </a:t>
            </a:r>
          </a:p>
          <a:p>
            <a:pPr algn="ctr"/>
            <a:r>
              <a:rPr lang="ar-EG" sz="6600" b="1" dirty="0"/>
              <a:t>طول الزمان كل الطريق</a:t>
            </a:r>
            <a:endParaRPr lang="en-US" sz="6600" b="1" dirty="0"/>
          </a:p>
          <a:p>
            <a:pPr algn="ctr" rtl="1">
              <a:lnSpc>
                <a:spcPct val="250000"/>
              </a:lnSpc>
            </a:pPr>
            <a:br>
              <a:rPr lang="ar-EG" sz="6600" dirty="0"/>
            </a:br>
            <a:br>
              <a:rPr lang="ar-EG" sz="6600" b="1" dirty="0"/>
            </a:br>
            <a:endParaRPr lang="en-US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13314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يسوع حبيبي حظي نصيبي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رجاء نفسي ربي المعين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له حـياتي حتى الممــات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وإلـــى أبــد الأبـديـــــن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180028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نال قصاصي صار خلاصي</a:t>
            </a:r>
            <a:endParaRPr lang="en-US" sz="6600" b="1" dirty="0"/>
          </a:p>
          <a:p>
            <a:pPr algn="ctr"/>
            <a:r>
              <a:rPr lang="ar-EG" sz="6600" b="1" dirty="0"/>
              <a:t> منذ أفتدائي فوق الصليب</a:t>
            </a:r>
          </a:p>
          <a:p>
            <a:pPr algn="ctr"/>
            <a:r>
              <a:rPr lang="ar-EG" sz="6600" b="1" dirty="0"/>
              <a:t>له سأحيا ما دمت حيا </a:t>
            </a:r>
          </a:p>
          <a:p>
            <a:pPr algn="ctr"/>
            <a:r>
              <a:rPr lang="ar-EG" sz="6600" b="1" dirty="0"/>
              <a:t>مكرساً نفسي للحبيب</a:t>
            </a:r>
            <a:endParaRPr lang="en-US" sz="6600" b="1" dirty="0"/>
          </a:p>
          <a:p>
            <a:pPr algn="ctr"/>
            <a:endParaRPr lang="en-US" sz="6600" b="1" dirty="0"/>
          </a:p>
          <a:p>
            <a:pPr algn="ctr" rtl="1"/>
            <a:br>
              <a:rPr lang="ar-EG" sz="6600" b="1" dirty="0"/>
            </a:br>
            <a:endParaRPr lang="ar-EG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13314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يسوع حبيبي حظي نصيبي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رجاء نفسي ربي المعين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له حـياتي حتى الممــات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وإلـــى أبــد الأبـديـــــن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6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8085"/>
            <a:ext cx="9144000" cy="1235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هو إلهي فخري وجاهي</a:t>
            </a:r>
            <a:endParaRPr lang="en-US" sz="6600" b="1" dirty="0"/>
          </a:p>
          <a:p>
            <a:pPr algn="ctr"/>
            <a:r>
              <a:rPr lang="ar-EG" sz="6600" b="1" dirty="0"/>
              <a:t> مجدي وعزي وبهجتي</a:t>
            </a:r>
          </a:p>
          <a:p>
            <a:pPr algn="ctr"/>
            <a:r>
              <a:rPr lang="ar-EG" sz="6600" b="1" dirty="0"/>
              <a:t>به عزائي فيه رجائي</a:t>
            </a:r>
          </a:p>
          <a:p>
            <a:pPr algn="ctr"/>
            <a:r>
              <a:rPr lang="ar-EG" sz="6600" b="1" dirty="0"/>
              <a:t> وهو مرادي ومنيتي</a:t>
            </a:r>
            <a:endParaRPr lang="en-US" sz="6600" b="1" dirty="0"/>
          </a:p>
          <a:p>
            <a:pPr algn="ctr"/>
            <a:endParaRPr lang="en-US" sz="6600" b="1" dirty="0"/>
          </a:p>
          <a:p>
            <a:pPr algn="ctr" rtl="1">
              <a:lnSpc>
                <a:spcPct val="250000"/>
              </a:lnSpc>
            </a:pP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13314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يسوع حبيبي حظي نصيبي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رجاء نفسي ربي المعين</a:t>
            </a: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له حـياتي حتى الممــات 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/>
            <a:r>
              <a:rPr lang="ar-EG" sz="6600" b="1" dirty="0">
                <a:solidFill>
                  <a:srgbClr val="003300"/>
                </a:solidFill>
              </a:rPr>
              <a:t>وإلـــى أبــد الأبـديـــــن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8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105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365</cp:revision>
  <dcterms:created xsi:type="dcterms:W3CDTF">2021-12-07T14:30:00Z</dcterms:created>
  <dcterms:modified xsi:type="dcterms:W3CDTF">2024-11-19T10:52:31Z</dcterms:modified>
</cp:coreProperties>
</file>