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89" r:id="rId3"/>
    <p:sldId id="499" r:id="rId4"/>
    <p:sldId id="500" r:id="rId5"/>
    <p:sldId id="502" r:id="rId6"/>
    <p:sldId id="501" r:id="rId7"/>
    <p:sldId id="503" r:id="rId8"/>
    <p:sldId id="4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6" d="100"/>
          <a:sy n="66" d="100"/>
        </p:scale>
        <p:origin x="80" y="2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تـرنيـمـة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يسوع ربي مليك قلبي</a:t>
            </a:r>
          </a:p>
          <a:p>
            <a:pPr algn="ctr">
              <a:lnSpc>
                <a:spcPct val="150000"/>
              </a:lnSpc>
            </a:pPr>
            <a:endParaRPr lang="ar-EG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008348"/>
            <a:ext cx="9144000" cy="11336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يسوع ربي مليك قلبي</a:t>
            </a:r>
          </a:p>
          <a:p>
            <a:pPr algn="ctr"/>
            <a:r>
              <a:rPr lang="ar-EG" sz="6600" b="1" dirty="0"/>
              <a:t> رفيق عمري خير صديق</a:t>
            </a:r>
          </a:p>
          <a:p>
            <a:pPr algn="ctr"/>
            <a:r>
              <a:rPr lang="ar-EG" sz="6600" b="1" dirty="0"/>
              <a:t>معه أسير حيث يسير </a:t>
            </a:r>
          </a:p>
          <a:p>
            <a:pPr algn="ctr"/>
            <a:r>
              <a:rPr lang="ar-EG" sz="6600" b="1" dirty="0"/>
              <a:t>طول الزمان كل الطريق</a:t>
            </a:r>
            <a:endParaRPr lang="en-US" sz="6600" b="1" dirty="0"/>
          </a:p>
          <a:p>
            <a:pPr algn="ctr" rtl="1">
              <a:lnSpc>
                <a:spcPct val="250000"/>
              </a:lnSpc>
            </a:pPr>
            <a:br>
              <a:rPr lang="ar-EG" sz="6600" dirty="0"/>
            </a:br>
            <a:br>
              <a:rPr lang="ar-EG" sz="6600" b="1" dirty="0"/>
            </a:br>
            <a:endParaRPr lang="en-US" sz="66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133141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يسوع حبيبي حظي نصيبي 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رجاء نفسي ربي المعين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له حـياتي حتى الممــات 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وإلـــى أبــد الأبـديـــــن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1180028"/>
            <a:ext cx="91440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نال قصاصي صار خلاصي</a:t>
            </a:r>
            <a:endParaRPr lang="en-US" sz="6600" b="1" dirty="0"/>
          </a:p>
          <a:p>
            <a:pPr algn="ctr"/>
            <a:r>
              <a:rPr lang="ar-EG" sz="6600" b="1" dirty="0"/>
              <a:t> منذ أفتدائي فوق الصليب</a:t>
            </a:r>
          </a:p>
          <a:p>
            <a:pPr algn="ctr"/>
            <a:r>
              <a:rPr lang="ar-EG" sz="6600" b="1" dirty="0"/>
              <a:t>له سأحيا ما دمت حيا </a:t>
            </a:r>
          </a:p>
          <a:p>
            <a:pPr algn="ctr"/>
            <a:r>
              <a:rPr lang="ar-EG" sz="6600" b="1" dirty="0"/>
              <a:t>مكرساً نفسي للحبيب</a:t>
            </a:r>
            <a:endParaRPr lang="en-US" sz="6600" b="1" dirty="0"/>
          </a:p>
          <a:p>
            <a:pPr algn="ctr"/>
            <a:endParaRPr lang="en-US" sz="6600" b="1" dirty="0"/>
          </a:p>
          <a:p>
            <a:pPr algn="ctr" rtl="1"/>
            <a:br>
              <a:rPr lang="ar-EG" sz="6600" b="1" dirty="0"/>
            </a:br>
            <a:endParaRPr lang="ar-EG" sz="66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133141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يسوع حبيبي حظي نصيبي 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رجاء نفسي ربي المعين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له حـياتي حتى الممــات 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وإلـــى أبــد الأبـديـــــن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763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8085"/>
            <a:ext cx="9144000" cy="12351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هو إلهي فخري وجاهي</a:t>
            </a:r>
            <a:endParaRPr lang="en-US" sz="6600" b="1" dirty="0"/>
          </a:p>
          <a:p>
            <a:pPr algn="ctr"/>
            <a:r>
              <a:rPr lang="ar-EG" sz="6600" b="1" dirty="0"/>
              <a:t> مجدي وعزي وبهجتي</a:t>
            </a:r>
          </a:p>
          <a:p>
            <a:pPr algn="ctr"/>
            <a:r>
              <a:rPr lang="ar-EG" sz="6600" b="1" dirty="0"/>
              <a:t>به عزائي فيه رجائي</a:t>
            </a:r>
          </a:p>
          <a:p>
            <a:pPr algn="ctr"/>
            <a:r>
              <a:rPr lang="ar-EG" sz="6600" b="1" dirty="0"/>
              <a:t> وهو مرادي ومنيتي</a:t>
            </a:r>
            <a:endParaRPr lang="en-US" sz="6600" b="1" dirty="0"/>
          </a:p>
          <a:p>
            <a:pPr algn="ctr"/>
            <a:endParaRPr lang="en-US" sz="6600" b="1" dirty="0"/>
          </a:p>
          <a:p>
            <a:pPr algn="ctr" rtl="1">
              <a:lnSpc>
                <a:spcPct val="250000"/>
              </a:lnSpc>
            </a:pPr>
            <a:br>
              <a:rPr lang="ar-EG" sz="6600" b="1" dirty="0"/>
            </a:br>
            <a:br>
              <a:rPr lang="ar-EG" sz="6600" b="1" dirty="0"/>
            </a:br>
            <a:endParaRPr lang="en-US" sz="66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133141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يسوع حبيبي حظي نصيبي 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رجاء نفسي ربي المعين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له حـياتي حتى الممــات 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وإلـــى أبــد الأبـديـــــن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284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1829</TotalTime>
  <Words>105</Words>
  <Application>Microsoft Office PowerPoint</Application>
  <PresentationFormat>عرض على الشاشة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365</cp:revision>
  <dcterms:created xsi:type="dcterms:W3CDTF">2021-12-07T14:30:00Z</dcterms:created>
  <dcterms:modified xsi:type="dcterms:W3CDTF">2024-11-19T10:52:31Z</dcterms:modified>
</cp:coreProperties>
</file>