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89" r:id="rId3"/>
    <p:sldId id="499" r:id="rId4"/>
    <p:sldId id="503" r:id="rId5"/>
    <p:sldId id="500" r:id="rId6"/>
    <p:sldId id="504" r:id="rId7"/>
    <p:sldId id="502" r:id="rId8"/>
    <p:sldId id="505" r:id="rId9"/>
    <p:sldId id="47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66" d="100"/>
          <a:sy n="66" d="100"/>
        </p:scale>
        <p:origin x="60" y="2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4474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تـرنيـمـة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cs typeface="Arial" charset="0"/>
              </a:rPr>
              <a:t>يسوعُ حيَّ فغدي مضمونُ</a:t>
            </a:r>
          </a:p>
          <a:p>
            <a:pPr algn="ctr">
              <a:lnSpc>
                <a:spcPct val="150000"/>
              </a:lnSpc>
            </a:pPr>
            <a:endParaRPr lang="ar-EG" sz="66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71691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  <a:cs typeface="Arial" charset="0"/>
              </a:rPr>
              <a:t>يسوعُ حيَّ فغدي مضمونُ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  <a:cs typeface="Arial" charset="0"/>
              </a:rPr>
              <a:t>إذ هو حيَّ خوفي يزولْ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  <a:cs typeface="Arial" charset="0"/>
              </a:rPr>
              <a:t>لأني موقنُ فيه ضماني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  <a:cs typeface="Arial" charset="0"/>
              </a:rPr>
              <a:t>معه الحياةَ تلذ لي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  <a:cs typeface="Arial" charset="0"/>
              </a:rPr>
              <a:t>إذ هــــو حـــــيَّ</a:t>
            </a:r>
            <a:endParaRPr lang="en-US" sz="6600" b="1" dirty="0">
              <a:solidFill>
                <a:srgbClr val="003300"/>
              </a:solidFill>
              <a:cs typeface="Arial" charset="0"/>
            </a:endParaRPr>
          </a:p>
          <a:p>
            <a:pPr algn="ctr"/>
            <a:endParaRPr lang="ar-SA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7729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6600" b="1" dirty="0"/>
              <a:t> </a:t>
            </a:r>
            <a:r>
              <a:rPr lang="ar-EG" sz="6600" b="1" dirty="0">
                <a:cs typeface="Arial" charset="0"/>
              </a:rPr>
              <a:t>جاءَ يسوعُ ابنُ الإلهِ</a:t>
            </a:r>
          </a:p>
          <a:p>
            <a:pPr algn="ctr" rtl="1"/>
            <a:r>
              <a:rPr lang="ar-EG" sz="6600" b="1" dirty="0">
                <a:cs typeface="Arial" charset="0"/>
              </a:rPr>
              <a:t>أحبنــي سَامحنـــي</a:t>
            </a:r>
          </a:p>
          <a:p>
            <a:pPr algn="ctr" rtl="1"/>
            <a:r>
              <a:rPr lang="ar-EG" sz="6600" b="1" dirty="0">
                <a:cs typeface="Arial" charset="0"/>
              </a:rPr>
              <a:t>عاشَ وماتَ ليفي ديني</a:t>
            </a:r>
          </a:p>
          <a:p>
            <a:pPr algn="ctr" rtl="1"/>
            <a:r>
              <a:rPr lang="ar-EG" sz="6600" b="1" dirty="0">
                <a:cs typeface="Arial" charset="0"/>
              </a:rPr>
              <a:t>قبرُ مهجورُ يشهدُ</a:t>
            </a:r>
          </a:p>
          <a:p>
            <a:pPr algn="ctr" rtl="1"/>
            <a:r>
              <a:rPr lang="ar-EG" sz="6600" b="1" dirty="0">
                <a:cs typeface="Arial" charset="0"/>
              </a:rPr>
              <a:t>يســـــوعُ حـــــيَّ</a:t>
            </a:r>
            <a:endParaRPr lang="en-US" sz="6600" b="1" dirty="0"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71691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  <a:cs typeface="Arial" charset="0"/>
              </a:rPr>
              <a:t>يسوعُ حيَّ فغدي مضمونُ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  <a:cs typeface="Arial" charset="0"/>
              </a:rPr>
              <a:t>إذ هو حيَّ خوفي يزولْ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  <a:cs typeface="Arial" charset="0"/>
              </a:rPr>
              <a:t>لأني موقنُ فيه ضماني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  <a:cs typeface="Arial" charset="0"/>
              </a:rPr>
              <a:t>معه الحياةَ تلذ لي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  <a:cs typeface="Arial" charset="0"/>
              </a:rPr>
              <a:t>إذ هــــو حـــــيَّ</a:t>
            </a:r>
            <a:endParaRPr lang="en-US" sz="6600" b="1" dirty="0">
              <a:solidFill>
                <a:srgbClr val="003300"/>
              </a:solidFill>
              <a:cs typeface="Arial" charset="0"/>
            </a:endParaRPr>
          </a:p>
          <a:p>
            <a:pPr algn="ctr"/>
            <a:endParaRPr lang="ar-SA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486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824091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cs typeface="Arial" charset="0"/>
              </a:rPr>
              <a:t>يومُ الوفاةِ لا بدَ آتِ</a:t>
            </a:r>
          </a:p>
          <a:p>
            <a:pPr algn="ctr" rtl="1"/>
            <a:r>
              <a:rPr lang="ar-EG" sz="6600" b="1" dirty="0">
                <a:cs typeface="Arial" charset="0"/>
              </a:rPr>
              <a:t>يومَ أجتازُ وادي العنا</a:t>
            </a:r>
          </a:p>
          <a:p>
            <a:pPr algn="ctr" rtl="1"/>
            <a:r>
              <a:rPr lang="ar-EG" sz="6600" b="1" dirty="0">
                <a:cs typeface="Arial" charset="0"/>
              </a:rPr>
              <a:t>حيثُ يسوعُ ربُ الحياةِ</a:t>
            </a:r>
          </a:p>
          <a:p>
            <a:pPr algn="ctr" rtl="1"/>
            <a:r>
              <a:rPr lang="ar-EG" sz="6600" b="1" dirty="0">
                <a:cs typeface="Arial" charset="0"/>
              </a:rPr>
              <a:t>قهرَ الموتَ وداسه</a:t>
            </a:r>
          </a:p>
          <a:p>
            <a:pPr algn="ctr" rtl="1"/>
            <a:r>
              <a:rPr lang="ar-EG" sz="6600" b="1" dirty="0">
                <a:cs typeface="Arial" charset="0"/>
              </a:rPr>
              <a:t>والآن حـــــيَّ</a:t>
            </a:r>
            <a:endParaRPr lang="en-US" sz="6600" b="1" dirty="0">
              <a:cs typeface="Arial" charset="0"/>
            </a:endParaRPr>
          </a:p>
          <a:p>
            <a:pPr algn="ctr" rtl="1"/>
            <a:endParaRPr lang="ar-EG" sz="66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71691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  <a:cs typeface="Arial" charset="0"/>
              </a:rPr>
              <a:t>يسوعُ حيَّ فغدي مضمونُ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  <a:cs typeface="Arial" charset="0"/>
              </a:rPr>
              <a:t>إذ هو حيَّ خوفي يزولْ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  <a:cs typeface="Arial" charset="0"/>
              </a:rPr>
              <a:t>لأني موقنُ فيه ضماني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  <a:cs typeface="Arial" charset="0"/>
              </a:rPr>
              <a:t>معه الحياةَ تلذ لي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  <a:cs typeface="Arial" charset="0"/>
              </a:rPr>
              <a:t>إذ هــــو حـــــيَّ</a:t>
            </a:r>
            <a:endParaRPr lang="en-US" sz="6600" b="1" dirty="0">
              <a:solidFill>
                <a:srgbClr val="003300"/>
              </a:solidFill>
              <a:cs typeface="Arial" charset="0"/>
            </a:endParaRPr>
          </a:p>
          <a:p>
            <a:pPr algn="ctr"/>
            <a:endParaRPr lang="ar-SA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484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76200" y="6967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cs typeface="Arial" charset="0"/>
              </a:rPr>
              <a:t>وعن قريب سيأتي ربي</a:t>
            </a:r>
          </a:p>
          <a:p>
            <a:pPr algn="ctr" rtl="1"/>
            <a:r>
              <a:rPr lang="ar-EG" sz="6600" b="1" dirty="0">
                <a:cs typeface="Arial" charset="0"/>
              </a:rPr>
              <a:t>ألاقيه فوق السحابْ</a:t>
            </a:r>
          </a:p>
          <a:p>
            <a:pPr algn="ctr" rtl="1"/>
            <a:r>
              <a:rPr lang="ar-EG" sz="6600" b="1" dirty="0">
                <a:cs typeface="Arial" charset="0"/>
              </a:rPr>
              <a:t>تعزيتي وشوقُ قلبي</a:t>
            </a:r>
          </a:p>
          <a:p>
            <a:pPr algn="ctr" rtl="1"/>
            <a:r>
              <a:rPr lang="ar-EG" sz="6600" b="1" dirty="0">
                <a:cs typeface="Arial" charset="0"/>
              </a:rPr>
              <a:t>أبديتي أن أقضيها معَ</a:t>
            </a:r>
          </a:p>
          <a:p>
            <a:pPr algn="ctr" rtl="1"/>
            <a:r>
              <a:rPr lang="ar-EG" sz="6600" b="1" dirty="0">
                <a:cs typeface="Arial" charset="0"/>
              </a:rPr>
              <a:t>ربـــــي الحـــــيَّ</a:t>
            </a:r>
            <a:endParaRPr lang="en-US" sz="6600" b="1" dirty="0"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71691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  <a:cs typeface="Arial" charset="0"/>
              </a:rPr>
              <a:t>يسوعُ حيَّ فغدي مضمونُ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  <a:cs typeface="Arial" charset="0"/>
              </a:rPr>
              <a:t>إذ هو حيَّ خوفي يزولْ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  <a:cs typeface="Arial" charset="0"/>
              </a:rPr>
              <a:t>لأني موقنُ فيه ضماني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  <a:cs typeface="Arial" charset="0"/>
              </a:rPr>
              <a:t>معه الحياةَ تلذ لي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  <a:cs typeface="Arial" charset="0"/>
              </a:rPr>
              <a:t>إذ هــــو حـــــيَّ</a:t>
            </a:r>
            <a:endParaRPr lang="en-US" sz="6600" b="1" dirty="0">
              <a:solidFill>
                <a:srgbClr val="003300"/>
              </a:solidFill>
              <a:cs typeface="Arial" charset="0"/>
            </a:endParaRPr>
          </a:p>
          <a:p>
            <a:pPr algn="ctr"/>
            <a:endParaRPr lang="ar-SA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617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1851</TotalTime>
  <Words>135</Words>
  <Application>Microsoft Office PowerPoint</Application>
  <PresentationFormat>عرض على الشاشة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369</cp:revision>
  <dcterms:created xsi:type="dcterms:W3CDTF">2021-12-07T14:30:00Z</dcterms:created>
  <dcterms:modified xsi:type="dcterms:W3CDTF">2024-11-19T10:54:49Z</dcterms:modified>
</cp:coreProperties>
</file>