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89" r:id="rId3"/>
    <p:sldId id="499" r:id="rId4"/>
    <p:sldId id="523" r:id="rId5"/>
    <p:sldId id="525" r:id="rId6"/>
    <p:sldId id="500" r:id="rId7"/>
    <p:sldId id="47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6" d="100"/>
          <a:sy n="66" d="100"/>
        </p:scale>
        <p:origin x="60" y="2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93680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تـرنيـمـة</a:t>
            </a:r>
          </a:p>
          <a:p>
            <a:pPr algn="ctr"/>
            <a:r>
              <a:rPr lang="ar-LB" altLang="en-US" sz="6600" b="1" dirty="0"/>
              <a:t>يسوع أنت مشتهى</a:t>
            </a:r>
            <a:br>
              <a:rPr lang="ar-LB" altLang="en-US" sz="6600" b="1" dirty="0"/>
            </a:br>
            <a:r>
              <a:rPr lang="ar-LB" altLang="en-US" sz="6600" b="1" dirty="0"/>
              <a:t>قلبي و</a:t>
            </a:r>
            <a:r>
              <a:rPr lang="ar-EG" altLang="en-US" sz="6600" b="1" dirty="0"/>
              <a:t> </a:t>
            </a:r>
            <a:r>
              <a:rPr lang="ar-LB" altLang="en-US" sz="6600" b="1" dirty="0"/>
              <a:t>منيتي</a:t>
            </a:r>
            <a:endParaRPr lang="ar-EG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8858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altLang="en-US" sz="7200" b="1" dirty="0"/>
              <a:t>يسوع أنت مشتهى</a:t>
            </a:r>
            <a:br>
              <a:rPr lang="ar-LB" altLang="en-US" sz="7200" b="1" dirty="0"/>
            </a:br>
            <a:r>
              <a:rPr lang="ar-LB" altLang="en-US" sz="7200" b="1" dirty="0"/>
              <a:t>قلبي و</a:t>
            </a:r>
            <a:r>
              <a:rPr lang="ar-EG" altLang="en-US" sz="7200" b="1" dirty="0"/>
              <a:t> </a:t>
            </a:r>
            <a:r>
              <a:rPr lang="ar-LB" altLang="en-US" sz="7200" b="1" dirty="0"/>
              <a:t>منيتي</a:t>
            </a:r>
            <a:br>
              <a:rPr lang="ar-LB" altLang="en-US" sz="7200" b="1" dirty="0"/>
            </a:br>
            <a:r>
              <a:rPr lang="ar-LB" altLang="en-US" sz="7200" b="1" dirty="0"/>
              <a:t>و</a:t>
            </a:r>
            <a:r>
              <a:rPr lang="ar-EG" altLang="en-US" sz="7200" b="1" dirty="0"/>
              <a:t> </a:t>
            </a:r>
            <a:r>
              <a:rPr lang="ar-LB" altLang="en-US" sz="7200" b="1" dirty="0"/>
              <a:t>أنت حقًا منتهى</a:t>
            </a:r>
            <a:br>
              <a:rPr lang="ar-LB" altLang="en-US" sz="7200" b="1" dirty="0"/>
            </a:br>
            <a:r>
              <a:rPr lang="ar-LB" altLang="en-US" sz="7200" b="1" dirty="0"/>
              <a:t>(</a:t>
            </a:r>
            <a:r>
              <a:rPr lang="ar-EG" altLang="en-US" sz="7200" b="1" dirty="0"/>
              <a:t> </a:t>
            </a:r>
            <a:r>
              <a:rPr lang="ar-LB" altLang="en-US" sz="7200" b="1" dirty="0"/>
              <a:t>سعدي و</a:t>
            </a:r>
            <a:r>
              <a:rPr lang="ar-EG" altLang="en-US" sz="7200" b="1" dirty="0"/>
              <a:t> </a:t>
            </a:r>
            <a:r>
              <a:rPr lang="ar-LB" altLang="en-US" sz="7200" b="1" dirty="0"/>
              <a:t>غبطت</a:t>
            </a:r>
            <a:r>
              <a:rPr lang="ar-EG" altLang="en-US" sz="7200" b="1" dirty="0"/>
              <a:t>ي </a:t>
            </a:r>
            <a:r>
              <a:rPr lang="ar-LB" altLang="en-US" sz="7200" b="1" dirty="0"/>
              <a:t>)3</a:t>
            </a:r>
            <a:endParaRPr lang="ar-SA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8858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7200" b="1" dirty="0"/>
              <a:t> </a:t>
            </a:r>
            <a:r>
              <a:rPr lang="ar-LB" altLang="en-US" sz="7200" b="1" dirty="0"/>
              <a:t>وأنت منهل السرور</a:t>
            </a:r>
            <a:br>
              <a:rPr lang="ar-LB" altLang="en-US" sz="7200" b="1" dirty="0"/>
            </a:br>
            <a:r>
              <a:rPr lang="ar-LB" altLang="en-US" sz="7200" b="1" dirty="0"/>
              <a:t>لقلبي الكئيب</a:t>
            </a:r>
            <a:br>
              <a:rPr lang="ar-LB" altLang="en-US" sz="7200" b="1" dirty="0"/>
            </a:br>
            <a:r>
              <a:rPr lang="ar-LB" altLang="en-US" sz="7200" b="1" dirty="0"/>
              <a:t>تبقى إلى دهر الدهور</a:t>
            </a:r>
            <a:br>
              <a:rPr lang="ar-LB" altLang="en-US" sz="7200" b="1" dirty="0"/>
            </a:br>
            <a:r>
              <a:rPr lang="ar-LB" altLang="en-US" sz="7200" b="1" dirty="0"/>
              <a:t>(</a:t>
            </a:r>
            <a:r>
              <a:rPr lang="ar-EG" altLang="en-US" sz="7200" b="1" dirty="0"/>
              <a:t> </a:t>
            </a:r>
            <a:r>
              <a:rPr lang="ar-LB" altLang="en-US" sz="7200" b="1" dirty="0"/>
              <a:t>عزائي العجيب</a:t>
            </a:r>
            <a:r>
              <a:rPr lang="ar-EG" altLang="en-US" sz="7200" b="1" dirty="0"/>
              <a:t> </a:t>
            </a:r>
            <a:r>
              <a:rPr lang="ar-LB" altLang="en-US" sz="7200" b="1" dirty="0"/>
              <a:t>)3</a:t>
            </a: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altLang="en-US" sz="7200" b="1" dirty="0"/>
              <a:t>يسوع اسمك البديع</a:t>
            </a:r>
            <a:br>
              <a:rPr lang="ar-LB" altLang="en-US" sz="7200" b="1" dirty="0"/>
            </a:br>
            <a:r>
              <a:rPr lang="ar-LB" altLang="en-US" sz="7200" b="1" dirty="0"/>
              <a:t>أنشودة الخلود</a:t>
            </a:r>
            <a:br>
              <a:rPr lang="ar-LB" altLang="en-US" sz="7200" b="1" dirty="0"/>
            </a:br>
            <a:r>
              <a:rPr lang="ar-LB" altLang="en-US" sz="7200" b="1" dirty="0"/>
              <a:t>أغنيتي بين الجميع</a:t>
            </a:r>
            <a:br>
              <a:rPr lang="ar-LB" altLang="en-US" sz="7200" b="1" dirty="0"/>
            </a:br>
            <a:r>
              <a:rPr lang="ar-LB" altLang="en-US" sz="7200" b="1" dirty="0"/>
              <a:t>ما دمت في الوجود</a:t>
            </a:r>
            <a:endParaRPr lang="ar-SA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8096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 </a:t>
            </a:r>
            <a:r>
              <a:rPr lang="ar-LB" altLang="en-US" sz="7200" b="1" dirty="0"/>
              <a:t>يسوع ثوب برك</a:t>
            </a:r>
            <a:br>
              <a:rPr lang="ar-LB" altLang="en-US" sz="7200" b="1" dirty="0"/>
            </a:br>
            <a:r>
              <a:rPr lang="ar-LB" altLang="en-US" sz="7200" b="1" dirty="0"/>
              <a:t>ردائي الجميل</a:t>
            </a:r>
            <a:br>
              <a:rPr lang="ar-LB" altLang="en-US" sz="7200" b="1" dirty="0"/>
            </a:br>
            <a:r>
              <a:rPr lang="ar-EG" altLang="en-US" sz="7200" b="1" dirty="0"/>
              <a:t> </a:t>
            </a:r>
            <a:r>
              <a:rPr lang="ar-LB" altLang="en-US" sz="7200" b="1" dirty="0"/>
              <a:t>وسائل من جنبك</a:t>
            </a:r>
            <a:br>
              <a:rPr lang="ar-LB" altLang="en-US" sz="7200" b="1" dirty="0"/>
            </a:br>
            <a:r>
              <a:rPr lang="ar-EG" altLang="en-US" sz="7200" b="1" dirty="0"/>
              <a:t>   </a:t>
            </a:r>
            <a:r>
              <a:rPr lang="ar-LB" altLang="en-US" sz="7200" b="1" dirty="0"/>
              <a:t>(</a:t>
            </a:r>
            <a:r>
              <a:rPr lang="ar-EG" altLang="en-US" sz="7200" b="1" dirty="0"/>
              <a:t> </a:t>
            </a:r>
            <a:r>
              <a:rPr lang="ar-LB" altLang="en-US" sz="7200" b="1" dirty="0"/>
              <a:t>ليس له مثيل</a:t>
            </a:r>
            <a:r>
              <a:rPr lang="ar-EG" altLang="en-US" sz="7200" b="1" dirty="0"/>
              <a:t> </a:t>
            </a:r>
            <a:r>
              <a:rPr lang="ar-LB" altLang="en-US" sz="7200" b="1" dirty="0"/>
              <a:t>)3</a:t>
            </a:r>
            <a:endParaRPr lang="ar-SA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11144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altLang="en-US" sz="7200" b="1" dirty="0"/>
              <a:t>يسوع فخري في الصليب</a:t>
            </a:r>
            <a:br>
              <a:rPr lang="ar-LB" altLang="en-US" sz="7200" b="1" dirty="0"/>
            </a:br>
            <a:r>
              <a:rPr lang="ar-LB" altLang="en-US" sz="7200" b="1" dirty="0"/>
              <a:t>و</a:t>
            </a:r>
            <a:r>
              <a:rPr lang="ar-EG" altLang="en-US" sz="7200" b="1" dirty="0"/>
              <a:t> </a:t>
            </a:r>
            <a:r>
              <a:rPr lang="ar-LB" altLang="en-US" sz="7200" b="1" dirty="0"/>
              <a:t>راحتي هناك</a:t>
            </a:r>
            <a:br>
              <a:rPr lang="ar-LB" altLang="en-US" sz="7200" b="1" dirty="0"/>
            </a:br>
            <a:r>
              <a:rPr lang="ar-LB" altLang="en-US" sz="7200" b="1" dirty="0"/>
              <a:t>و</a:t>
            </a:r>
            <a:r>
              <a:rPr lang="ar-EG" altLang="en-US" sz="7200" b="1" dirty="0"/>
              <a:t> </a:t>
            </a:r>
            <a:r>
              <a:rPr lang="ar-LB" altLang="en-US" sz="7200" b="1" dirty="0"/>
              <a:t>أنت فاديَّ الحبيب</a:t>
            </a:r>
            <a:br>
              <a:rPr lang="ar-LB" altLang="en-US" sz="7200" b="1" dirty="0"/>
            </a:br>
            <a:r>
              <a:rPr lang="ar-LB" altLang="en-US" sz="7200" b="1" dirty="0"/>
              <a:t>(</a:t>
            </a:r>
            <a:r>
              <a:rPr lang="ar-EG" altLang="en-US" sz="7200" b="1" dirty="0"/>
              <a:t> </a:t>
            </a:r>
            <a:r>
              <a:rPr lang="ar-LB" altLang="en-US" sz="7200" b="1" dirty="0"/>
              <a:t>لا أبتغي سواك</a:t>
            </a:r>
            <a:r>
              <a:rPr lang="ar-EG" altLang="en-US" sz="7200" b="1" dirty="0"/>
              <a:t> </a:t>
            </a:r>
            <a:r>
              <a:rPr lang="ar-LB" altLang="en-US" sz="7200" b="1" dirty="0"/>
              <a:t>)3</a:t>
            </a:r>
            <a:endParaRPr lang="ar-EG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1867</TotalTime>
  <Words>101</Words>
  <Application>Microsoft Office PowerPoint</Application>
  <PresentationFormat>عرض على الشاشة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373</cp:revision>
  <dcterms:created xsi:type="dcterms:W3CDTF">2021-12-07T14:30:00Z</dcterms:created>
  <dcterms:modified xsi:type="dcterms:W3CDTF">2024-11-19T10:57:49Z</dcterms:modified>
</cp:coreProperties>
</file>