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89" r:id="rId3"/>
    <p:sldId id="499" r:id="rId4"/>
    <p:sldId id="500" r:id="rId5"/>
    <p:sldId id="506" r:id="rId6"/>
    <p:sldId id="501" r:id="rId7"/>
    <p:sldId id="507" r:id="rId8"/>
    <p:sldId id="505" r:id="rId9"/>
    <p:sldId id="508" r:id="rId10"/>
    <p:sldId id="503" r:id="rId11"/>
    <p:sldId id="509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/>
              <a:t>يسوع أنت تع</a:t>
            </a:r>
            <a:r>
              <a:rPr lang="ar-EG" sz="8000" b="1" dirty="0"/>
              <a:t>ـ</a:t>
            </a:r>
            <a:r>
              <a:rPr lang="ar-SA" sz="8000" b="1" dirty="0"/>
              <a:t>ل</a:t>
            </a:r>
            <a:r>
              <a:rPr lang="ar-EG" sz="8000" b="1" dirty="0"/>
              <a:t>ـ</a:t>
            </a:r>
            <a:r>
              <a:rPr lang="ar-SA" sz="8000" b="1" dirty="0"/>
              <a:t>م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43719"/>
            <a:ext cx="91440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 يسوع الأن تعلم أني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فرحان بوجودك في قلبي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هللي نفسي رنمي روحي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ده يسوع حبيبي طهرني</a:t>
            </a:r>
            <a:endParaRPr lang="en-US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طهرني طهرني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  يسوع أنت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تعـلم إني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أحبك (من قلبي)2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506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 يـســـوع أنت تـعـلم أن </a:t>
            </a:r>
          </a:p>
          <a:p>
            <a:pPr algn="ctr" rtl="1">
              <a:defRPr/>
            </a:pPr>
            <a:r>
              <a:rPr lang="ar-EG" sz="6600" b="1" dirty="0"/>
              <a:t>شهوات العالم تخدعني</a:t>
            </a:r>
          </a:p>
          <a:p>
            <a:pPr algn="ctr" rtl="1">
              <a:defRPr/>
            </a:pPr>
            <a:r>
              <a:rPr lang="ar-EG" sz="6600" b="1" dirty="0"/>
              <a:t>طهر قـلبي طهر فكري</a:t>
            </a:r>
          </a:p>
          <a:p>
            <a:pPr algn="ctr" rtl="1">
              <a:defRPr/>
            </a:pPr>
            <a:r>
              <a:rPr lang="ar-EG" sz="6600" b="1" dirty="0"/>
              <a:t>اسمع صراخي وارحمني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طهرني طهرني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  يسوع أنت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تعـلم إني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أحبك (من قلبي)2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790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 دنست قلبي دنست فكري </a:t>
            </a:r>
          </a:p>
          <a:p>
            <a:pPr algn="ctr" rtl="1"/>
            <a:r>
              <a:rPr lang="ar-EG" sz="6600" b="1" dirty="0"/>
              <a:t>صلبتك بجرمي</a:t>
            </a:r>
          </a:p>
          <a:p>
            <a:pPr algn="ctr" rtl="1"/>
            <a:r>
              <a:rPr lang="ar-EG" sz="6600" b="1" dirty="0"/>
              <a:t> أبعدتك نسيتك لم تعد أنت </a:t>
            </a:r>
          </a:p>
          <a:p>
            <a:pPr algn="ctr" rtl="1"/>
            <a:r>
              <a:rPr lang="ar-EG" sz="6600" b="1" dirty="0"/>
              <a:t>الكل لي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طهرني طهرني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  يسوع أنت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تعـلم إني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أحبك (من قلبي)2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4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-60960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762000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قدس سمعي </a:t>
            </a:r>
            <a:r>
              <a:rPr lang="ar-EG" sz="6600" b="1" dirty="0" err="1"/>
              <a:t>عفف</a:t>
            </a:r>
            <a:r>
              <a:rPr lang="ar-EG" sz="6600" b="1" dirty="0"/>
              <a:t> نظري </a:t>
            </a:r>
          </a:p>
          <a:p>
            <a:pPr algn="ctr" rtl="1">
              <a:spcBef>
                <a:spcPts val="2400"/>
              </a:spcBef>
              <a:defRPr/>
            </a:pPr>
            <a:r>
              <a:rPr lang="ar-EG" sz="6600" b="1" dirty="0" err="1"/>
              <a:t>إحفظ</a:t>
            </a:r>
            <a:r>
              <a:rPr lang="ar-EG" sz="6600" b="1" dirty="0"/>
              <a:t> أوقاتي وحبي</a:t>
            </a:r>
          </a:p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أحفظ وعدك أمشي خلفك</a:t>
            </a:r>
          </a:p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مهما خالفت في وعدي</a:t>
            </a:r>
            <a:endParaRPr lang="en-US" sz="6600" b="1" dirty="0"/>
          </a:p>
          <a:p>
            <a:pPr algn="ctr" rtl="1">
              <a:spcBef>
                <a:spcPts val="2400"/>
              </a:spcBef>
              <a:defRPr/>
            </a:pP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طهرني طهرني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  يسوع أنت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تعـلم إني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أحبك (من قلبي)2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1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43719"/>
            <a:ext cx="91440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 لكن متى الفادي المريح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نظر إلي بإبتسام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تصفو حياتي وتستريح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6600" b="1" dirty="0"/>
              <a:t>أعيش دوماً في سلام</a:t>
            </a: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طهرني طهرني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  يسوع أنت</a:t>
            </a:r>
            <a:r>
              <a:rPr lang="en-US" sz="7200" b="1" dirty="0">
                <a:solidFill>
                  <a:srgbClr val="003300"/>
                </a:solidFill>
              </a:rPr>
              <a:t> 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 تعـلم إني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أحبك (من قلبي)2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1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</TotalTime>
  <Words>160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2024-11-19T11:03:34Z</dcterms:modified>
</cp:coreProperties>
</file>