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89" r:id="rId3"/>
    <p:sldId id="499" r:id="rId4"/>
    <p:sldId id="508" r:id="rId5"/>
    <p:sldId id="500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8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078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SA" sz="8000" b="1" dirty="0"/>
              <a:t>يســوع أنت </a:t>
            </a:r>
            <a:r>
              <a:rPr lang="ar-EG" sz="8000" b="1"/>
              <a:t>المـــلك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11028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يسوع أنت الملك</a:t>
            </a:r>
          </a:p>
          <a:p>
            <a:pPr algn="ctr" rtl="1">
              <a:defRPr/>
            </a:pPr>
            <a:r>
              <a:rPr lang="ar-EG" sz="6600" b="1" dirty="0"/>
              <a:t>ها حـياتنا أمتــلك</a:t>
            </a:r>
          </a:p>
          <a:p>
            <a:pPr algn="ctr" rtl="1">
              <a:defRPr/>
            </a:pPr>
            <a:r>
              <a:rPr lang="ar-EG" sz="6600" b="1" dirty="0"/>
              <a:t>سنشـدوا كل الأيام</a:t>
            </a:r>
          </a:p>
          <a:p>
            <a:pPr algn="ctr" rtl="1">
              <a:defRPr/>
            </a:pPr>
            <a:r>
              <a:rPr lang="ar-EG" sz="6600" b="1" dirty="0"/>
              <a:t>نحيا لك على الدوام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1077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 يسوع ملك الملوك</a:t>
            </a:r>
          </a:p>
          <a:p>
            <a:pPr algn="ctr" rtl="1">
              <a:defRPr/>
            </a:pPr>
            <a:r>
              <a:rPr lang="ar-EG" sz="6600" b="1" dirty="0"/>
              <a:t>هـو رئيـس السلام</a:t>
            </a:r>
          </a:p>
          <a:p>
            <a:pPr algn="ctr" rtl="1">
              <a:defRPr/>
            </a:pPr>
            <a:r>
              <a:rPr lang="ar-EG" sz="6600" b="1" dirty="0"/>
              <a:t>يسوع رب الأرباب</a:t>
            </a:r>
          </a:p>
          <a:p>
            <a:pPr algn="ctr" rtl="1">
              <a:defRPr/>
            </a:pPr>
            <a:r>
              <a:rPr lang="ar-EG" sz="6600" b="1" dirty="0"/>
              <a:t>هـو وحـده الإلـــه</a:t>
            </a:r>
            <a:endParaRPr lang="en-US" sz="6600" b="1" dirty="0"/>
          </a:p>
          <a:p>
            <a:pPr algn="ctr"/>
            <a:endParaRPr lang="ar-SA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13314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يسـوع أنت الإلــه</a:t>
            </a:r>
          </a:p>
          <a:p>
            <a:pPr algn="ctr" rtl="1">
              <a:defRPr/>
            </a:pPr>
            <a:r>
              <a:rPr lang="ar-EG" sz="6600" b="1" dirty="0"/>
              <a:t>نتبعك مدى الحياة</a:t>
            </a:r>
          </a:p>
          <a:p>
            <a:pPr algn="ctr" rtl="1">
              <a:defRPr/>
            </a:pPr>
            <a:r>
              <a:rPr lang="ar-EG" sz="6600" b="1" dirty="0"/>
              <a:t>لتـكـــن مشيئتــك</a:t>
            </a:r>
          </a:p>
          <a:p>
            <a:pPr algn="ctr" rtl="1">
              <a:defRPr/>
            </a:pPr>
            <a:r>
              <a:rPr lang="ar-EG" sz="6600" b="1" dirty="0"/>
              <a:t>وليـــأت ملكــوتك</a:t>
            </a:r>
            <a:endParaRPr lang="ar-SA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12192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 مجداً مجداً للحمل</a:t>
            </a:r>
          </a:p>
          <a:p>
            <a:pPr algn="ctr" rtl="1">
              <a:defRPr/>
            </a:pPr>
            <a:r>
              <a:rPr lang="ar-EG" sz="6600" b="1"/>
              <a:t>قد أكتمل </a:t>
            </a:r>
            <a:r>
              <a:rPr lang="ar-EG" sz="6600" b="1" dirty="0"/>
              <a:t>العمـل</a:t>
            </a:r>
          </a:p>
          <a:p>
            <a:pPr algn="ctr" rtl="1">
              <a:defRPr/>
            </a:pPr>
            <a:r>
              <a:rPr lang="ar-EG" sz="6600" b="1" dirty="0"/>
              <a:t>باسمــك ننتصـر</a:t>
            </a:r>
          </a:p>
          <a:p>
            <a:pPr algn="ctr" rtl="1">
              <a:defRPr/>
            </a:pPr>
            <a:r>
              <a:rPr lang="ar-EG" sz="6600" b="1" dirty="0"/>
              <a:t>وملكـــك ننتظـر</a:t>
            </a: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Words>51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2024-11-19T11:06:49Z</dcterms:modified>
</cp:coreProperties>
</file>