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89" r:id="rId3"/>
    <p:sldId id="499" r:id="rId4"/>
    <p:sldId id="518" r:id="rId5"/>
    <p:sldId id="519" r:id="rId6"/>
    <p:sldId id="4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426" autoAdjust="0"/>
    <p:restoredTop sz="94660"/>
  </p:normalViewPr>
  <p:slideViewPr>
    <p:cSldViewPr>
      <p:cViewPr>
        <p:scale>
          <a:sx n="68" d="100"/>
          <a:sy n="68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478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تـرنيـمـة</a:t>
            </a:r>
          </a:p>
          <a:p>
            <a:pPr algn="ctr"/>
            <a:r>
              <a:rPr lang="ar-EG" sz="7200" b="1" dirty="0" smtClean="0"/>
              <a:t>أنت أبرع جمال</a:t>
            </a:r>
            <a:endParaRPr lang="ar-SA" altLang="en-US" sz="7200" b="1" dirty="0" smtClean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91703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أنت أبرع جمال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من كل بني البشر</a:t>
            </a:r>
            <a:br>
              <a:rPr lang="ar-EG" sz="8000" b="1" dirty="0" smtClean="0"/>
            </a:br>
            <a:r>
              <a:rPr lang="ar-EG" sz="8000" b="1" dirty="0" smtClean="0"/>
              <a:t>انسكبت النعمة على شفتيك</a:t>
            </a:r>
            <a:endParaRPr lang="en-US" altLang="en-US" sz="8000" b="1" dirty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22020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مشتهي الأمم .. رجاء الشعوب نور العالم يا يسوع</a:t>
            </a:r>
            <a:br>
              <a:rPr lang="ar-EG" sz="6600" b="1" dirty="0" smtClean="0"/>
            </a:br>
            <a:r>
              <a:rPr lang="ar-EG" sz="6600" b="1" dirty="0" smtClean="0"/>
              <a:t>معلم بين ربوة .. الأبرع جمال ملكي وسيدي يسوع</a:t>
            </a:r>
            <a:endParaRPr lang="en-US" altLang="en-US" sz="6600" b="1" dirty="0" smtClean="0">
              <a:latin typeface="Times New Roman (Arabic)" charset="-78"/>
            </a:endParaRPr>
          </a:p>
          <a:p>
            <a:pPr algn="ctr" rtl="1"/>
            <a:endParaRPr lang="en-US" altLang="en-US" sz="7200" b="1" dirty="0" smtClean="0">
              <a:latin typeface="Times New Roman (Arabic)" charset="-78"/>
            </a:endParaRPr>
          </a:p>
          <a:p>
            <a:pPr algn="ctr" rtl="1"/>
            <a:endParaRPr lang="en-US" altLang="en-US" sz="7200" b="1" dirty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يسوع أبرع جمال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 من كل بني البشر</a:t>
            </a:r>
            <a:br>
              <a:rPr lang="ar-EG" sz="8000" b="1" dirty="0" smtClean="0"/>
            </a:br>
            <a:r>
              <a:rPr lang="ar-EG" sz="8000" b="1" dirty="0" smtClean="0"/>
              <a:t>انسكبت النعمة على شفتيه</a:t>
            </a:r>
            <a:br>
              <a:rPr lang="ar-EG" sz="8000" b="1" dirty="0" smtClean="0"/>
            </a:br>
            <a:endParaRPr lang="ar-SA" altLang="en-US" sz="8000" b="1" dirty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9911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مـلـكـــي وسـيــــدي</a:t>
            </a:r>
          </a:p>
          <a:p>
            <a:pPr algn="ctr" rtl="1"/>
            <a:endParaRPr lang="ar-EG" sz="8000" b="1" dirty="0" smtClean="0"/>
          </a:p>
          <a:p>
            <a:pPr algn="ctr" rtl="1"/>
            <a:r>
              <a:rPr lang="ar-EG" sz="8000" b="1" dirty="0" smtClean="0"/>
              <a:t> يســـــــــــــــــــــوع</a:t>
            </a:r>
          </a:p>
          <a:p>
            <a:r>
              <a:rPr lang="ar-EG" sz="8000" dirty="0" smtClean="0"/>
              <a:t/>
            </a:r>
            <a:br>
              <a:rPr lang="ar-EG" sz="8000" dirty="0" smtClean="0"/>
            </a:br>
            <a:endParaRPr lang="en-US" altLang="en-US" sz="8000" b="1" dirty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1953</TotalTime>
  <Words>32</Words>
  <Application>Microsoft Office PowerPoint</Application>
  <PresentationFormat>عرض على الشاشة (3:4)‏</PresentationFormat>
  <Paragraphs>11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390</cp:revision>
  <dcterms:created xsi:type="dcterms:W3CDTF">2021-12-07T14:30:00Z</dcterms:created>
  <dcterms:modified xsi:type="dcterms:W3CDTF">2022-01-18T09:05:06Z</dcterms:modified>
</cp:coreProperties>
</file>