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489" r:id="rId3"/>
    <p:sldId id="499" r:id="rId4"/>
    <p:sldId id="509" r:id="rId5"/>
    <p:sldId id="508" r:id="rId6"/>
    <p:sldId id="510" r:id="rId7"/>
    <p:sldId id="500" r:id="rId8"/>
    <p:sldId id="511" r:id="rId9"/>
    <p:sldId id="475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60"/>
  </p:normalViewPr>
  <p:slideViewPr>
    <p:cSldViewPr>
      <p:cViewPr varScale="1">
        <p:scale>
          <a:sx n="66" d="100"/>
          <a:sy n="66" d="100"/>
        </p:scale>
        <p:origin x="88" y="25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52400"/>
            <a:ext cx="9144000" cy="32110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7200" b="1" dirty="0"/>
              <a:t>تـرنيـمـة</a:t>
            </a:r>
          </a:p>
          <a:p>
            <a:pPr algn="ctr" rtl="1">
              <a:lnSpc>
                <a:spcPct val="150000"/>
              </a:lnSpc>
              <a:defRPr/>
            </a:pPr>
            <a:r>
              <a:rPr lang="ar-EG" sz="7200" b="1" dirty="0"/>
              <a:t>يســـوع إلهـي بيقـــدر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إلهي بيقدر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وبيعـمل معجـزات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حاجه صعبة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مستحـيلات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6858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1- </a:t>
            </a:r>
          </a:p>
          <a:p>
            <a:pPr algn="ctr" rtl="1">
              <a:defRPr/>
            </a:pPr>
            <a:r>
              <a:rPr lang="ar-EG" sz="6600" b="1" dirty="0"/>
              <a:t>لما أطلب يسوع ألقاه</a:t>
            </a:r>
          </a:p>
          <a:p>
            <a:pPr algn="ctr" rtl="1">
              <a:defRPr/>
            </a:pPr>
            <a:r>
              <a:rPr lang="ar-EG" sz="6600" b="1" dirty="0"/>
              <a:t> دايمًا مني قريب</a:t>
            </a:r>
            <a:br>
              <a:rPr lang="ar-EG" sz="6600" b="1" dirty="0"/>
            </a:br>
            <a:r>
              <a:rPr lang="ar-EG" sz="6600" b="1" dirty="0"/>
              <a:t>في جراحي يداوي وداواه </a:t>
            </a:r>
          </a:p>
          <a:p>
            <a:pPr algn="ctr" rtl="1">
              <a:defRPr/>
            </a:pPr>
            <a:r>
              <a:rPr lang="ar-EG" sz="6600" b="1" dirty="0"/>
              <a:t>مش ممكن يخيب</a:t>
            </a:r>
            <a:endParaRPr lang="ar-SA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إلهي بيقدر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وبيعـمل معجـزات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حاجه صعبة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مستحـيلات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90710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8242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2-</a:t>
            </a:r>
          </a:p>
          <a:p>
            <a:pPr algn="ctr" rtl="1">
              <a:defRPr/>
            </a:pPr>
            <a:r>
              <a:rPr lang="ar-EG" sz="6600" b="1" dirty="0"/>
              <a:t>وأن هاجت علي الريح </a:t>
            </a:r>
          </a:p>
          <a:p>
            <a:pPr algn="ctr" rtl="1">
              <a:defRPr/>
            </a:pPr>
            <a:r>
              <a:rPr lang="ar-EG" sz="6600" b="1" dirty="0"/>
              <a:t>هو اللي يهديها </a:t>
            </a:r>
            <a:br>
              <a:rPr lang="ar-EG" sz="6600" b="1" dirty="0"/>
            </a:br>
            <a:r>
              <a:rPr lang="ar-EG" sz="6600" b="1" dirty="0"/>
              <a:t>يحفظني ويقود سفينتي</a:t>
            </a:r>
          </a:p>
          <a:p>
            <a:pPr algn="ctr" rtl="1">
              <a:defRPr/>
            </a:pPr>
            <a:r>
              <a:rPr lang="ar-EG" sz="6600" b="1" dirty="0"/>
              <a:t> وع البر يرسيها</a:t>
            </a:r>
            <a:endParaRPr lang="ar-SA" sz="6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إلهي بيقدر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وبيعـمل معجـزات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حاجه صعبة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مستحـيلات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195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0" y="89380"/>
            <a:ext cx="9144000" cy="6726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250000"/>
              </a:lnSpc>
            </a:pP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433685"/>
            <a:ext cx="91440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ar-SA" sz="8000" b="1" dirty="0"/>
          </a:p>
        </p:txBody>
      </p:sp>
      <p:sp>
        <p:nvSpPr>
          <p:cNvPr id="8" name="Rectangle 7"/>
          <p:cNvSpPr/>
          <p:nvPr/>
        </p:nvSpPr>
        <p:spPr>
          <a:xfrm>
            <a:off x="-76200" y="533400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/>
              <a:t>3-</a:t>
            </a:r>
          </a:p>
          <a:p>
            <a:pPr algn="ctr" rtl="1">
              <a:defRPr/>
            </a:pPr>
            <a:r>
              <a:rPr lang="ar-EG" sz="6600" b="1" dirty="0"/>
              <a:t>هو وعدني وقال أدعوني </a:t>
            </a:r>
          </a:p>
          <a:p>
            <a:pPr algn="ctr" rtl="1">
              <a:defRPr/>
            </a:pPr>
            <a:r>
              <a:rPr lang="ar-EG" sz="6600" b="1" dirty="0"/>
              <a:t>حتي في يوم الضيق</a:t>
            </a:r>
            <a:br>
              <a:rPr lang="ar-EG" sz="6600" b="1" dirty="0"/>
            </a:br>
            <a:r>
              <a:rPr lang="ar-EG" sz="6600" b="1" dirty="0"/>
              <a:t>أنقذك وأنت تمجدني </a:t>
            </a:r>
          </a:p>
          <a:p>
            <a:pPr algn="ctr" rtl="1">
              <a:defRPr/>
            </a:pPr>
            <a:r>
              <a:rPr lang="ar-EG" sz="6600" b="1" dirty="0"/>
              <a:t>وأكون لك رفيق</a:t>
            </a:r>
            <a:endParaRPr lang="en-US" sz="6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" y="696754"/>
            <a:ext cx="914400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القرار: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يسوع إلهي بيقدر 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وبيعـمل معجـزات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حاجه صعبة</a:t>
            </a:r>
          </a:p>
          <a:p>
            <a:pPr algn="ctr" rtl="1">
              <a:defRPr/>
            </a:pPr>
            <a:r>
              <a:rPr lang="ar-EG" sz="6600" b="1" dirty="0">
                <a:solidFill>
                  <a:srgbClr val="003300"/>
                </a:solidFill>
              </a:rPr>
              <a:t>ولا عنده مستحـيلات</a:t>
            </a:r>
            <a:endParaRPr lang="en-US" sz="6600" b="1" dirty="0">
              <a:solidFill>
                <a:srgbClr val="003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8025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1899</TotalTime>
  <Words>109</Words>
  <Application>Microsoft Office PowerPoint</Application>
  <PresentationFormat>عرض على الشاشة (4:3)</PresentationFormat>
  <Paragraphs>34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379</cp:revision>
  <dcterms:created xsi:type="dcterms:W3CDTF">2021-12-07T14:30:00Z</dcterms:created>
  <dcterms:modified xsi:type="dcterms:W3CDTF">2024-11-20T11:46:23Z</dcterms:modified>
</cp:coreProperties>
</file>