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499" r:id="rId4"/>
    <p:sldId id="509" r:id="rId5"/>
    <p:sldId id="508" r:id="rId6"/>
    <p:sldId id="510" r:id="rId7"/>
    <p:sldId id="500" r:id="rId8"/>
    <p:sldId id="511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88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تـرنيـمـة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يســـوع إلهـي بيقـــدر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يسوع إلهي بيقدر 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وبيعـمل معجـزات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ولا عنده حاجه صعبة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ولا عنده مستحـيلات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6858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1- </a:t>
            </a:r>
          </a:p>
          <a:p>
            <a:pPr algn="ctr" rtl="1">
              <a:defRPr/>
            </a:pPr>
            <a:r>
              <a:rPr lang="ar-EG" sz="6600" b="1" dirty="0"/>
              <a:t>لما أطلب يسوع ألقاه</a:t>
            </a:r>
          </a:p>
          <a:p>
            <a:pPr algn="ctr" rtl="1">
              <a:defRPr/>
            </a:pPr>
            <a:r>
              <a:rPr lang="ar-EG" sz="6600" b="1" dirty="0"/>
              <a:t> دايمًا مني قريب</a:t>
            </a:r>
            <a:br>
              <a:rPr lang="ar-EG" sz="6600" b="1" dirty="0"/>
            </a:br>
            <a:r>
              <a:rPr lang="ar-EG" sz="6600" b="1" dirty="0"/>
              <a:t>في جراحي يداوي وداواه </a:t>
            </a:r>
          </a:p>
          <a:p>
            <a:pPr algn="ctr" rtl="1">
              <a:defRPr/>
            </a:pPr>
            <a:r>
              <a:rPr lang="ar-EG" sz="6600" b="1" dirty="0"/>
              <a:t>مش ممكن يخيب</a:t>
            </a:r>
            <a:endParaRPr lang="ar-SA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يسوع إلهي بيقدر 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وبيعـمل معجـزات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ولا عنده حاجه صعبة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ولا عنده مستحـيلات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07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698242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2-</a:t>
            </a:r>
          </a:p>
          <a:p>
            <a:pPr algn="ctr" rtl="1">
              <a:defRPr/>
            </a:pPr>
            <a:r>
              <a:rPr lang="ar-EG" sz="6600" b="1" dirty="0"/>
              <a:t>وأن هاجت علي الريح </a:t>
            </a:r>
          </a:p>
          <a:p>
            <a:pPr algn="ctr" rtl="1">
              <a:defRPr/>
            </a:pPr>
            <a:r>
              <a:rPr lang="ar-EG" sz="6600" b="1" dirty="0"/>
              <a:t>هو اللي يهديها </a:t>
            </a:r>
            <a:br>
              <a:rPr lang="ar-EG" sz="6600" b="1" dirty="0"/>
            </a:br>
            <a:r>
              <a:rPr lang="ar-EG" sz="6600" b="1" dirty="0"/>
              <a:t>يحفظني ويقود سفينتي</a:t>
            </a:r>
          </a:p>
          <a:p>
            <a:pPr algn="ctr" rtl="1">
              <a:defRPr/>
            </a:pPr>
            <a:r>
              <a:rPr lang="ar-EG" sz="6600" b="1" dirty="0"/>
              <a:t> وع البر يرسيها</a:t>
            </a:r>
            <a:endParaRPr lang="ar-SA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يسوع إلهي بيقدر 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وبيعـمل معجـزات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ولا عنده حاجه صعبة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ولا عنده مستحـيلات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95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5334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3-</a:t>
            </a:r>
          </a:p>
          <a:p>
            <a:pPr algn="ctr" rtl="1">
              <a:defRPr/>
            </a:pPr>
            <a:r>
              <a:rPr lang="ar-EG" sz="6600" b="1" dirty="0"/>
              <a:t>هو وعدني وقال أدعوني </a:t>
            </a:r>
          </a:p>
          <a:p>
            <a:pPr algn="ctr" rtl="1">
              <a:defRPr/>
            </a:pPr>
            <a:r>
              <a:rPr lang="ar-EG" sz="6600" b="1" dirty="0"/>
              <a:t>حتي في يوم الضيق</a:t>
            </a:r>
            <a:br>
              <a:rPr lang="ar-EG" sz="6600" b="1" dirty="0"/>
            </a:br>
            <a:r>
              <a:rPr lang="ar-EG" sz="6600" b="1" dirty="0"/>
              <a:t>أنقذك وأنت تمجدني </a:t>
            </a:r>
          </a:p>
          <a:p>
            <a:pPr algn="ctr" rtl="1">
              <a:defRPr/>
            </a:pPr>
            <a:r>
              <a:rPr lang="ar-EG" sz="6600" b="1" dirty="0"/>
              <a:t>وأكون لك رفيق</a:t>
            </a: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يسوع إلهي بيقدر 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وبيعـمل معجـزات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ولا عنده حاجه صعبة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ولا عنده مستحـيلات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0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</TotalTime>
  <Words>109</Words>
  <Application>Microsoft Office PowerPoint</Application>
  <PresentationFormat>عرض على الشاشة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379</cp:revision>
  <dcterms:created xsi:type="dcterms:W3CDTF">2021-12-07T14:30:00Z</dcterms:created>
  <dcterms:modified xsi:type="dcterms:W3CDTF">2024-11-20T11:46:23Z</dcterms:modified>
</cp:coreProperties>
</file>