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89" r:id="rId3"/>
    <p:sldId id="499" r:id="rId4"/>
    <p:sldId id="509" r:id="rId5"/>
    <p:sldId id="508" r:id="rId6"/>
    <p:sldId id="4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6" d="100"/>
          <a:sy n="66" d="100"/>
        </p:scale>
        <p:origin x="60" y="2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934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 rtl="1">
              <a:defRPr/>
            </a:pPr>
            <a:r>
              <a:rPr lang="ar-SA" sz="8000" b="1" dirty="0"/>
              <a:t>يسوع المصلوب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66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7200" b="1" dirty="0"/>
              <a:t>يسوع المصلوب مات بدالي</a:t>
            </a:r>
            <a:endParaRPr lang="ar-EG" sz="7200" b="1" dirty="0"/>
          </a:p>
          <a:p>
            <a:pPr algn="ctr" rtl="1">
              <a:defRPr/>
            </a:pPr>
            <a:endParaRPr lang="ar-EG" sz="7200" b="1" dirty="0"/>
          </a:p>
          <a:p>
            <a:pPr algn="ctr" rtl="1">
              <a:defRPr/>
            </a:pPr>
            <a:r>
              <a:rPr lang="ar-SA" sz="7200" b="1" dirty="0"/>
              <a:t>من عبد لمحبوب علا شاني</a:t>
            </a:r>
            <a:endParaRPr lang="nl-NL" sz="7200" b="1" dirty="0"/>
          </a:p>
          <a:p>
            <a:pPr algn="ctr" rtl="1">
              <a:defRPr/>
            </a:pPr>
            <a:r>
              <a:rPr lang="ar-SA" sz="7200" dirty="0"/>
              <a:t> 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1600200"/>
            <a:ext cx="9220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7200" b="1" dirty="0"/>
              <a:t>روحه المعزي رفيق بدربي</a:t>
            </a:r>
            <a:endParaRPr lang="ar-EG" sz="7200" b="1" dirty="0"/>
          </a:p>
          <a:p>
            <a:pPr algn="ctr" rtl="1">
              <a:defRPr/>
            </a:pPr>
            <a:endParaRPr lang="ar-EG" sz="7200" b="1" dirty="0"/>
          </a:p>
          <a:p>
            <a:pPr algn="ctr" rtl="1">
              <a:defRPr/>
            </a:pPr>
            <a:r>
              <a:rPr lang="ar-SA" sz="7200" b="1" dirty="0"/>
              <a:t>عينه سهرانه ما بتنس</a:t>
            </a:r>
            <a:r>
              <a:rPr lang="ar-EG" sz="7200" b="1" dirty="0"/>
              <a:t>ــ</a:t>
            </a:r>
            <a:r>
              <a:rPr lang="ar-SA" sz="7200" b="1" dirty="0"/>
              <a:t>اني</a:t>
            </a:r>
            <a:endParaRPr lang="nl-NL" sz="7200" b="1" dirty="0"/>
          </a:p>
          <a:p>
            <a:pPr algn="ctr" rtl="1">
              <a:defRPr/>
            </a:pPr>
            <a:r>
              <a:rPr lang="ar-SA" sz="7200" dirty="0"/>
              <a:t> </a:t>
            </a:r>
            <a:endParaRPr lang="ar-SA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1266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7200" b="1" dirty="0"/>
              <a:t>يسوع المحبوب ما</a:t>
            </a:r>
            <a:r>
              <a:rPr lang="ar-EG" sz="7200" b="1" dirty="0"/>
              <a:t> </a:t>
            </a:r>
            <a:r>
              <a:rPr lang="ar-SA" sz="7200" b="1" dirty="0"/>
              <a:t>في بداله</a:t>
            </a:r>
            <a:endParaRPr lang="ar-EG" sz="7200" b="1" dirty="0"/>
          </a:p>
          <a:p>
            <a:pPr algn="ctr" rtl="1">
              <a:defRPr/>
            </a:pPr>
            <a:endParaRPr lang="ar-EG" sz="7200" b="1" dirty="0"/>
          </a:p>
          <a:p>
            <a:pPr algn="ctr" rtl="1">
              <a:defRPr/>
            </a:pPr>
            <a:r>
              <a:rPr lang="ar-SA" sz="7200" b="1" dirty="0"/>
              <a:t>من اعل</a:t>
            </a:r>
            <a:r>
              <a:rPr lang="ar-EG" sz="7200" b="1" dirty="0"/>
              <a:t>ي</a:t>
            </a:r>
            <a:r>
              <a:rPr lang="ar-SA" sz="7200" b="1" dirty="0"/>
              <a:t> سماه ما في مثاله</a:t>
            </a:r>
            <a:endParaRPr lang="nl-NL" sz="7200" b="1" dirty="0"/>
          </a:p>
          <a:p>
            <a:pPr algn="ctr" rtl="1">
              <a:defRPr/>
            </a:pPr>
            <a:r>
              <a:rPr lang="ar-SA" sz="7200" dirty="0"/>
              <a:t> </a:t>
            </a: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192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7200" b="1" dirty="0"/>
              <a:t>عا</a:t>
            </a:r>
            <a:r>
              <a:rPr lang="ar-EG" sz="7200" b="1" dirty="0"/>
              <a:t> </a:t>
            </a:r>
            <a:r>
              <a:rPr lang="ar-SA" sz="7200" b="1" dirty="0"/>
              <a:t>القلب الكئيب مر خياله</a:t>
            </a:r>
            <a:endParaRPr lang="ar-EG" sz="7200" b="1" dirty="0"/>
          </a:p>
          <a:p>
            <a:pPr algn="ctr" rtl="1">
              <a:defRPr/>
            </a:pPr>
            <a:endParaRPr lang="ar-EG" sz="7200" b="1" dirty="0"/>
          </a:p>
          <a:p>
            <a:pPr algn="ctr" rtl="1">
              <a:defRPr/>
            </a:pPr>
            <a:r>
              <a:rPr lang="ar-SA" sz="7200" b="1" dirty="0"/>
              <a:t>يعطيه السلام وال</a:t>
            </a:r>
            <a:r>
              <a:rPr lang="ar-IQ" sz="7200" b="1" dirty="0"/>
              <a:t>ض</a:t>
            </a:r>
            <a:r>
              <a:rPr lang="ar-SA" sz="7200" b="1" dirty="0"/>
              <a:t>مانه</a:t>
            </a:r>
            <a:endParaRPr lang="nl-NL" sz="7200" b="1" dirty="0"/>
          </a:p>
          <a:p>
            <a:pPr algn="ctr" rtl="1">
              <a:defRPr/>
            </a:pPr>
            <a:r>
              <a:rPr lang="ar-SA" sz="7200" dirty="0"/>
              <a:t> </a:t>
            </a:r>
            <a:endParaRPr lang="ar-SA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1901</TotalTime>
  <Words>48</Words>
  <Application>Microsoft Office PowerPoint</Application>
  <PresentationFormat>عرض على الشاشة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381</cp:revision>
  <dcterms:created xsi:type="dcterms:W3CDTF">2021-12-07T14:30:00Z</dcterms:created>
  <dcterms:modified xsi:type="dcterms:W3CDTF">2024-11-20T11:47:16Z</dcterms:modified>
</cp:coreProperties>
</file>