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89" r:id="rId3"/>
    <p:sldId id="499" r:id="rId4"/>
    <p:sldId id="509" r:id="rId5"/>
    <p:sldId id="513" r:id="rId6"/>
    <p:sldId id="510" r:id="rId7"/>
    <p:sldId id="514" r:id="rId8"/>
    <p:sldId id="512" r:id="rId9"/>
    <p:sldId id="515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66" d="100"/>
          <a:sy n="66" d="100"/>
        </p:scale>
        <p:origin x="5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3820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تـرنيـمـة</a:t>
            </a:r>
          </a:p>
          <a:p>
            <a:pPr algn="ctr" rtl="1">
              <a:defRPr/>
            </a:pPr>
            <a:r>
              <a:rPr lang="ar-EG" sz="6600" b="1" dirty="0"/>
              <a:t>يسوع المسيح</a:t>
            </a:r>
            <a:r>
              <a:rPr lang="en-US" sz="6600" b="1" dirty="0"/>
              <a:t> </a:t>
            </a:r>
            <a:r>
              <a:rPr lang="ar-EG" sz="6600" b="1" dirty="0"/>
              <a:t>بهاء مجد الله</a:t>
            </a:r>
            <a:endParaRPr lang="en-US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50127"/>
            <a:ext cx="9144000" cy="7298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  <a:defRPr/>
            </a:pPr>
            <a:r>
              <a:rPr lang="ar-EG" sz="6600" b="1" dirty="0"/>
              <a:t>يسوع المسيح</a:t>
            </a:r>
            <a:r>
              <a:rPr lang="en-US" sz="6600" b="1" dirty="0"/>
              <a:t> </a:t>
            </a:r>
            <a:r>
              <a:rPr lang="ar-EG" sz="6600" b="1" dirty="0"/>
              <a:t>بهاء مجد الله</a:t>
            </a:r>
            <a:endParaRPr lang="en-US" sz="6600" b="1" dirty="0"/>
          </a:p>
          <a:p>
            <a:pPr algn="ctr" rtl="1">
              <a:lnSpc>
                <a:spcPct val="250000"/>
              </a:lnSpc>
              <a:defRPr/>
            </a:pPr>
            <a:r>
              <a:rPr lang="ar-EG" sz="6600" b="1" dirty="0"/>
              <a:t> يسوع المسيح رسم جوهره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747891"/>
            <a:ext cx="9220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يسوع المسيح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حامل كل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الأشياء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بكلمة قدرته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حامل كل الأشياء 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بكلمة قدرته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50127"/>
            <a:ext cx="9144000" cy="7298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  <a:defRPr/>
            </a:pPr>
            <a:r>
              <a:rPr lang="ar-EG" sz="6600" b="1" dirty="0"/>
              <a:t>صنع بنفسه تطهيراً لخطايانا</a:t>
            </a:r>
            <a:endParaRPr lang="en-US" sz="6600" b="1" dirty="0"/>
          </a:p>
          <a:p>
            <a:pPr algn="ctr" rtl="1">
              <a:lnSpc>
                <a:spcPct val="250000"/>
              </a:lnSpc>
              <a:defRPr/>
            </a:pPr>
            <a:r>
              <a:rPr lang="ar-EG" sz="6600" b="1" dirty="0"/>
              <a:t>صنع بنفسه تطهيراً لخطايانا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747891"/>
            <a:ext cx="9220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يسوع المسيح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حامل كل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الأشياء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بكلمة قدرته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حامل كل الأشياء 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بكلمة قدرته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88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73927"/>
            <a:ext cx="9144000" cy="7298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  <a:defRPr/>
            </a:pPr>
            <a:r>
              <a:rPr lang="ar-EG" sz="6600" b="1" dirty="0"/>
              <a:t>يسوع المسيح</a:t>
            </a:r>
            <a:r>
              <a:rPr lang="en-US" sz="6600" b="1" dirty="0"/>
              <a:t> </a:t>
            </a:r>
            <a:r>
              <a:rPr lang="ar-EG" sz="6600" b="1" dirty="0"/>
              <a:t>بهاء مجد الله</a:t>
            </a:r>
            <a:endParaRPr lang="en-US" sz="6600" b="1" dirty="0"/>
          </a:p>
          <a:p>
            <a:pPr algn="ctr" rtl="1">
              <a:lnSpc>
                <a:spcPct val="250000"/>
              </a:lnSpc>
              <a:defRPr/>
            </a:pPr>
            <a:r>
              <a:rPr lang="ar-EG" sz="6600" b="1" dirty="0"/>
              <a:t> يسوع المسيح رسم جوهره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747891"/>
            <a:ext cx="9220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يسوع المسيح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حامل كل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الأشياء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بكلمة قدرته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حامل كل الأشياء 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بكلمة قدرته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8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50127"/>
            <a:ext cx="9144000" cy="7298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  <a:defRPr/>
            </a:pPr>
            <a:r>
              <a:rPr lang="ar-EG" sz="6600" b="1" dirty="0"/>
              <a:t>صنع بنفسه تطهيراً لخطايانا</a:t>
            </a:r>
            <a:endParaRPr lang="en-US" sz="6600" b="1" dirty="0"/>
          </a:p>
          <a:p>
            <a:pPr algn="ctr" rtl="1">
              <a:lnSpc>
                <a:spcPct val="250000"/>
              </a:lnSpc>
              <a:defRPr/>
            </a:pPr>
            <a:r>
              <a:rPr lang="ar-EG" sz="6600" b="1" dirty="0"/>
              <a:t>صنع بنفسه تطهيراً لخطايانا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747891"/>
            <a:ext cx="9220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يسوع المسيح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حامل كل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الأشياء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بكلمة قدرته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حامل كل الأشياء 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بكلمة قدرته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74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</TotalTime>
  <Words>102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383</cp:revision>
  <dcterms:created xsi:type="dcterms:W3CDTF">2021-12-07T14:30:00Z</dcterms:created>
  <dcterms:modified xsi:type="dcterms:W3CDTF">2024-11-20T11:49:41Z</dcterms:modified>
</cp:coreProperties>
</file>