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489" r:id="rId3"/>
    <p:sldId id="499" r:id="rId4"/>
    <p:sldId id="509" r:id="rId5"/>
    <p:sldId id="513" r:id="rId6"/>
    <p:sldId id="510" r:id="rId7"/>
    <p:sldId id="514" r:id="rId8"/>
    <p:sldId id="512" r:id="rId9"/>
    <p:sldId id="515" r:id="rId10"/>
    <p:sldId id="47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26" autoAdjust="0"/>
    <p:restoredTop sz="94660"/>
  </p:normalViewPr>
  <p:slideViewPr>
    <p:cSldViewPr>
      <p:cViewPr varScale="1">
        <p:scale>
          <a:sx n="66" d="100"/>
          <a:sy n="66" d="100"/>
        </p:scale>
        <p:origin x="52" y="7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838200"/>
            <a:ext cx="91440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/>
              <a:t>تـرنيـمـة</a:t>
            </a:r>
          </a:p>
          <a:p>
            <a:pPr algn="ctr" rtl="1">
              <a:defRPr/>
            </a:pPr>
            <a:r>
              <a:rPr lang="ar-EG" sz="6600" b="1" dirty="0"/>
              <a:t>يسوع المسيح</a:t>
            </a:r>
            <a:r>
              <a:rPr lang="en-US" sz="6600" b="1" dirty="0"/>
              <a:t> </a:t>
            </a:r>
            <a:r>
              <a:rPr lang="ar-EG" sz="6600" b="1" dirty="0"/>
              <a:t>بهاء مجد الله</a:t>
            </a:r>
            <a:endParaRPr lang="en-US" sz="66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550127"/>
            <a:ext cx="9144000" cy="72984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250000"/>
              </a:lnSpc>
              <a:defRPr/>
            </a:pPr>
            <a:r>
              <a:rPr lang="ar-EG" sz="6600" b="1" dirty="0"/>
              <a:t>يسوع المسيح</a:t>
            </a:r>
            <a:r>
              <a:rPr lang="en-US" sz="6600" b="1" dirty="0"/>
              <a:t> </a:t>
            </a:r>
            <a:r>
              <a:rPr lang="ar-EG" sz="6600" b="1" dirty="0"/>
              <a:t>بهاء مجد الله</a:t>
            </a:r>
            <a:endParaRPr lang="en-US" sz="6600" b="1" dirty="0"/>
          </a:p>
          <a:p>
            <a:pPr algn="ctr" rtl="1">
              <a:lnSpc>
                <a:spcPct val="250000"/>
              </a:lnSpc>
              <a:defRPr/>
            </a:pPr>
            <a:r>
              <a:rPr lang="ar-EG" sz="6600" b="1" dirty="0"/>
              <a:t> يسوع المسيح رسم جوهره</a:t>
            </a:r>
            <a:br>
              <a:rPr lang="ar-EG" sz="6600" b="1" dirty="0"/>
            </a:br>
            <a:endParaRPr lang="en-US" sz="6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33685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SA" sz="8000" b="1" dirty="0"/>
          </a:p>
        </p:txBody>
      </p:sp>
      <p:sp>
        <p:nvSpPr>
          <p:cNvPr id="8" name="Rectangle 7"/>
          <p:cNvSpPr/>
          <p:nvPr/>
        </p:nvSpPr>
        <p:spPr>
          <a:xfrm>
            <a:off x="-76200" y="747891"/>
            <a:ext cx="92202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6600" b="1" dirty="0">
                <a:solidFill>
                  <a:srgbClr val="003300"/>
                </a:solidFill>
              </a:rPr>
              <a:t>يسوع المسيح </a:t>
            </a:r>
            <a:endParaRPr lang="en-US" sz="6600" b="1" dirty="0">
              <a:solidFill>
                <a:srgbClr val="003300"/>
              </a:solidFill>
            </a:endParaRPr>
          </a:p>
          <a:p>
            <a:pPr algn="ctr" rtl="1">
              <a:defRPr/>
            </a:pPr>
            <a:r>
              <a:rPr lang="ar-EG" sz="6600" b="1" dirty="0">
                <a:solidFill>
                  <a:srgbClr val="003300"/>
                </a:solidFill>
              </a:rPr>
              <a:t>حامل كل</a:t>
            </a:r>
            <a:r>
              <a:rPr lang="en-US" sz="6600" b="1" dirty="0">
                <a:solidFill>
                  <a:srgbClr val="003300"/>
                </a:solidFill>
              </a:rPr>
              <a:t> </a:t>
            </a:r>
            <a:r>
              <a:rPr lang="ar-EG" sz="6600" b="1" dirty="0">
                <a:solidFill>
                  <a:srgbClr val="003300"/>
                </a:solidFill>
              </a:rPr>
              <a:t>الأشياء </a:t>
            </a:r>
            <a:endParaRPr lang="en-US" sz="6600" b="1" dirty="0">
              <a:solidFill>
                <a:srgbClr val="003300"/>
              </a:solidFill>
            </a:endParaRPr>
          </a:p>
          <a:p>
            <a:pPr algn="ctr" rtl="1">
              <a:defRPr/>
            </a:pPr>
            <a:r>
              <a:rPr lang="ar-EG" sz="6600" b="1" dirty="0">
                <a:solidFill>
                  <a:srgbClr val="003300"/>
                </a:solidFill>
              </a:rPr>
              <a:t>بكلمة قدرته</a:t>
            </a:r>
            <a:endParaRPr lang="en-US" sz="6600" b="1" dirty="0">
              <a:solidFill>
                <a:srgbClr val="003300"/>
              </a:solidFill>
            </a:endParaRPr>
          </a:p>
          <a:p>
            <a:pPr algn="ctr" rtl="1">
              <a:defRPr/>
            </a:pPr>
            <a:r>
              <a:rPr lang="ar-EG" sz="6600" b="1" dirty="0">
                <a:solidFill>
                  <a:srgbClr val="003300"/>
                </a:solidFill>
              </a:rPr>
              <a:t> حامل كل الأشياء </a:t>
            </a:r>
          </a:p>
          <a:p>
            <a:pPr algn="ctr" rtl="1">
              <a:defRPr/>
            </a:pPr>
            <a:r>
              <a:rPr lang="ar-EG" sz="6600" b="1" dirty="0">
                <a:solidFill>
                  <a:srgbClr val="003300"/>
                </a:solidFill>
              </a:rPr>
              <a:t>بكلمة قدرته</a:t>
            </a:r>
            <a:br>
              <a:rPr lang="ar-EG" sz="6600" b="1" dirty="0">
                <a:solidFill>
                  <a:srgbClr val="003300"/>
                </a:solidFill>
              </a:rPr>
            </a:br>
            <a:endParaRPr lang="ar-SA" sz="66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550127"/>
            <a:ext cx="9144000" cy="72984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250000"/>
              </a:lnSpc>
              <a:defRPr/>
            </a:pPr>
            <a:r>
              <a:rPr lang="ar-EG" sz="6600" b="1" dirty="0"/>
              <a:t>صنع بنفسه تطهيراً لخطايانا</a:t>
            </a:r>
            <a:endParaRPr lang="en-US" sz="6600" b="1" dirty="0"/>
          </a:p>
          <a:p>
            <a:pPr algn="ctr" rtl="1">
              <a:lnSpc>
                <a:spcPct val="250000"/>
              </a:lnSpc>
              <a:defRPr/>
            </a:pPr>
            <a:r>
              <a:rPr lang="ar-EG" sz="6600" b="1" dirty="0"/>
              <a:t>صنع بنفسه تطهيراً لخطايانا</a:t>
            </a:r>
            <a:br>
              <a:rPr lang="ar-EG" sz="6600" b="1" dirty="0"/>
            </a:br>
            <a:endParaRPr lang="en-US" sz="66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33685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SA" sz="8000" b="1" dirty="0"/>
          </a:p>
        </p:txBody>
      </p:sp>
      <p:sp>
        <p:nvSpPr>
          <p:cNvPr id="8" name="Rectangle 7"/>
          <p:cNvSpPr/>
          <p:nvPr/>
        </p:nvSpPr>
        <p:spPr>
          <a:xfrm>
            <a:off x="-76200" y="747891"/>
            <a:ext cx="92202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6600" b="1" dirty="0">
                <a:solidFill>
                  <a:srgbClr val="003300"/>
                </a:solidFill>
              </a:rPr>
              <a:t>يسوع المسيح </a:t>
            </a:r>
            <a:endParaRPr lang="en-US" sz="6600" b="1" dirty="0">
              <a:solidFill>
                <a:srgbClr val="003300"/>
              </a:solidFill>
            </a:endParaRPr>
          </a:p>
          <a:p>
            <a:pPr algn="ctr" rtl="1">
              <a:defRPr/>
            </a:pPr>
            <a:r>
              <a:rPr lang="ar-EG" sz="6600" b="1" dirty="0">
                <a:solidFill>
                  <a:srgbClr val="003300"/>
                </a:solidFill>
              </a:rPr>
              <a:t>حامل كل</a:t>
            </a:r>
            <a:r>
              <a:rPr lang="en-US" sz="6600" b="1" dirty="0">
                <a:solidFill>
                  <a:srgbClr val="003300"/>
                </a:solidFill>
              </a:rPr>
              <a:t> </a:t>
            </a:r>
            <a:r>
              <a:rPr lang="ar-EG" sz="6600" b="1" dirty="0">
                <a:solidFill>
                  <a:srgbClr val="003300"/>
                </a:solidFill>
              </a:rPr>
              <a:t>الأشياء </a:t>
            </a:r>
            <a:endParaRPr lang="en-US" sz="6600" b="1" dirty="0">
              <a:solidFill>
                <a:srgbClr val="003300"/>
              </a:solidFill>
            </a:endParaRPr>
          </a:p>
          <a:p>
            <a:pPr algn="ctr" rtl="1">
              <a:defRPr/>
            </a:pPr>
            <a:r>
              <a:rPr lang="ar-EG" sz="6600" b="1" dirty="0">
                <a:solidFill>
                  <a:srgbClr val="003300"/>
                </a:solidFill>
              </a:rPr>
              <a:t>بكلمة قدرته</a:t>
            </a:r>
            <a:endParaRPr lang="en-US" sz="6600" b="1" dirty="0">
              <a:solidFill>
                <a:srgbClr val="003300"/>
              </a:solidFill>
            </a:endParaRPr>
          </a:p>
          <a:p>
            <a:pPr algn="ctr" rtl="1">
              <a:defRPr/>
            </a:pPr>
            <a:r>
              <a:rPr lang="ar-EG" sz="6600" b="1" dirty="0">
                <a:solidFill>
                  <a:srgbClr val="003300"/>
                </a:solidFill>
              </a:rPr>
              <a:t> حامل كل الأشياء </a:t>
            </a:r>
          </a:p>
          <a:p>
            <a:pPr algn="ctr" rtl="1">
              <a:defRPr/>
            </a:pPr>
            <a:r>
              <a:rPr lang="ar-EG" sz="6600" b="1" dirty="0">
                <a:solidFill>
                  <a:srgbClr val="003300"/>
                </a:solidFill>
              </a:rPr>
              <a:t>بكلمة قدرته</a:t>
            </a:r>
            <a:br>
              <a:rPr lang="ar-EG" sz="6600" b="1" dirty="0">
                <a:solidFill>
                  <a:srgbClr val="003300"/>
                </a:solidFill>
              </a:rPr>
            </a:br>
            <a:endParaRPr lang="ar-SA" sz="66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889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473927"/>
            <a:ext cx="9144000" cy="72984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250000"/>
              </a:lnSpc>
              <a:defRPr/>
            </a:pPr>
            <a:r>
              <a:rPr lang="ar-EG" sz="6600" b="1" dirty="0"/>
              <a:t>يسوع المسيح</a:t>
            </a:r>
            <a:r>
              <a:rPr lang="en-US" sz="6600" b="1" dirty="0"/>
              <a:t> </a:t>
            </a:r>
            <a:r>
              <a:rPr lang="ar-EG" sz="6600" b="1" dirty="0"/>
              <a:t>بهاء مجد الله</a:t>
            </a:r>
            <a:endParaRPr lang="en-US" sz="6600" b="1" dirty="0"/>
          </a:p>
          <a:p>
            <a:pPr algn="ctr" rtl="1">
              <a:lnSpc>
                <a:spcPct val="250000"/>
              </a:lnSpc>
              <a:defRPr/>
            </a:pPr>
            <a:r>
              <a:rPr lang="ar-EG" sz="6600" b="1" dirty="0"/>
              <a:t> يسوع المسيح رسم جوهره</a:t>
            </a:r>
            <a:br>
              <a:rPr lang="ar-EG" sz="6600" b="1" dirty="0"/>
            </a:br>
            <a:endParaRPr lang="en-US" sz="66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33685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SA" sz="8000" b="1" dirty="0"/>
          </a:p>
        </p:txBody>
      </p:sp>
      <p:sp>
        <p:nvSpPr>
          <p:cNvPr id="8" name="Rectangle 7"/>
          <p:cNvSpPr/>
          <p:nvPr/>
        </p:nvSpPr>
        <p:spPr>
          <a:xfrm>
            <a:off x="-76200" y="747891"/>
            <a:ext cx="92202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6600" b="1" dirty="0">
                <a:solidFill>
                  <a:srgbClr val="003300"/>
                </a:solidFill>
              </a:rPr>
              <a:t>يسوع المسيح </a:t>
            </a:r>
            <a:endParaRPr lang="en-US" sz="6600" b="1" dirty="0">
              <a:solidFill>
                <a:srgbClr val="003300"/>
              </a:solidFill>
            </a:endParaRPr>
          </a:p>
          <a:p>
            <a:pPr algn="ctr" rtl="1">
              <a:defRPr/>
            </a:pPr>
            <a:r>
              <a:rPr lang="ar-EG" sz="6600" b="1" dirty="0">
                <a:solidFill>
                  <a:srgbClr val="003300"/>
                </a:solidFill>
              </a:rPr>
              <a:t>حامل كل</a:t>
            </a:r>
            <a:r>
              <a:rPr lang="en-US" sz="6600" b="1" dirty="0">
                <a:solidFill>
                  <a:srgbClr val="003300"/>
                </a:solidFill>
              </a:rPr>
              <a:t> </a:t>
            </a:r>
            <a:r>
              <a:rPr lang="ar-EG" sz="6600" b="1" dirty="0">
                <a:solidFill>
                  <a:srgbClr val="003300"/>
                </a:solidFill>
              </a:rPr>
              <a:t>الأشياء </a:t>
            </a:r>
            <a:endParaRPr lang="en-US" sz="6600" b="1" dirty="0">
              <a:solidFill>
                <a:srgbClr val="003300"/>
              </a:solidFill>
            </a:endParaRPr>
          </a:p>
          <a:p>
            <a:pPr algn="ctr" rtl="1">
              <a:defRPr/>
            </a:pPr>
            <a:r>
              <a:rPr lang="ar-EG" sz="6600" b="1" dirty="0">
                <a:solidFill>
                  <a:srgbClr val="003300"/>
                </a:solidFill>
              </a:rPr>
              <a:t>بكلمة قدرته</a:t>
            </a:r>
            <a:endParaRPr lang="en-US" sz="6600" b="1" dirty="0">
              <a:solidFill>
                <a:srgbClr val="003300"/>
              </a:solidFill>
            </a:endParaRPr>
          </a:p>
          <a:p>
            <a:pPr algn="ctr" rtl="1">
              <a:defRPr/>
            </a:pPr>
            <a:r>
              <a:rPr lang="ar-EG" sz="6600" b="1" dirty="0">
                <a:solidFill>
                  <a:srgbClr val="003300"/>
                </a:solidFill>
              </a:rPr>
              <a:t> حامل كل الأشياء </a:t>
            </a:r>
          </a:p>
          <a:p>
            <a:pPr algn="ctr" rtl="1">
              <a:defRPr/>
            </a:pPr>
            <a:r>
              <a:rPr lang="ar-EG" sz="6600" b="1" dirty="0">
                <a:solidFill>
                  <a:srgbClr val="003300"/>
                </a:solidFill>
              </a:rPr>
              <a:t>بكلمة قدرته</a:t>
            </a:r>
            <a:br>
              <a:rPr lang="ar-EG" sz="6600" b="1" dirty="0">
                <a:solidFill>
                  <a:srgbClr val="003300"/>
                </a:solidFill>
              </a:rPr>
            </a:br>
            <a:endParaRPr lang="ar-SA" sz="66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2289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550127"/>
            <a:ext cx="9144000" cy="72984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250000"/>
              </a:lnSpc>
              <a:defRPr/>
            </a:pPr>
            <a:r>
              <a:rPr lang="ar-EG" sz="6600" b="1" dirty="0"/>
              <a:t>صنع بنفسه تطهيراً لخطايانا</a:t>
            </a:r>
            <a:endParaRPr lang="en-US" sz="6600" b="1" dirty="0"/>
          </a:p>
          <a:p>
            <a:pPr algn="ctr" rtl="1">
              <a:lnSpc>
                <a:spcPct val="250000"/>
              </a:lnSpc>
              <a:defRPr/>
            </a:pPr>
            <a:r>
              <a:rPr lang="ar-EG" sz="6600" b="1" dirty="0"/>
              <a:t>صنع بنفسه تطهيراً لخطايانا</a:t>
            </a:r>
            <a:br>
              <a:rPr lang="ar-EG" sz="6600" b="1" dirty="0"/>
            </a:br>
            <a:endParaRPr lang="en-US" sz="66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33685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SA" sz="8000" b="1" dirty="0"/>
          </a:p>
        </p:txBody>
      </p:sp>
      <p:sp>
        <p:nvSpPr>
          <p:cNvPr id="8" name="Rectangle 7"/>
          <p:cNvSpPr/>
          <p:nvPr/>
        </p:nvSpPr>
        <p:spPr>
          <a:xfrm>
            <a:off x="-76200" y="747891"/>
            <a:ext cx="92202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6600" b="1" dirty="0">
                <a:solidFill>
                  <a:srgbClr val="003300"/>
                </a:solidFill>
              </a:rPr>
              <a:t>يسوع المسيح </a:t>
            </a:r>
            <a:endParaRPr lang="en-US" sz="6600" b="1" dirty="0">
              <a:solidFill>
                <a:srgbClr val="003300"/>
              </a:solidFill>
            </a:endParaRPr>
          </a:p>
          <a:p>
            <a:pPr algn="ctr" rtl="1">
              <a:defRPr/>
            </a:pPr>
            <a:r>
              <a:rPr lang="ar-EG" sz="6600" b="1" dirty="0">
                <a:solidFill>
                  <a:srgbClr val="003300"/>
                </a:solidFill>
              </a:rPr>
              <a:t>حامل كل</a:t>
            </a:r>
            <a:r>
              <a:rPr lang="en-US" sz="6600" b="1" dirty="0">
                <a:solidFill>
                  <a:srgbClr val="003300"/>
                </a:solidFill>
              </a:rPr>
              <a:t> </a:t>
            </a:r>
            <a:r>
              <a:rPr lang="ar-EG" sz="6600" b="1" dirty="0">
                <a:solidFill>
                  <a:srgbClr val="003300"/>
                </a:solidFill>
              </a:rPr>
              <a:t>الأشياء </a:t>
            </a:r>
            <a:endParaRPr lang="en-US" sz="6600" b="1" dirty="0">
              <a:solidFill>
                <a:srgbClr val="003300"/>
              </a:solidFill>
            </a:endParaRPr>
          </a:p>
          <a:p>
            <a:pPr algn="ctr" rtl="1">
              <a:defRPr/>
            </a:pPr>
            <a:r>
              <a:rPr lang="ar-EG" sz="6600" b="1" dirty="0">
                <a:solidFill>
                  <a:srgbClr val="003300"/>
                </a:solidFill>
              </a:rPr>
              <a:t>بكلمة قدرته</a:t>
            </a:r>
            <a:endParaRPr lang="en-US" sz="6600" b="1" dirty="0">
              <a:solidFill>
                <a:srgbClr val="003300"/>
              </a:solidFill>
            </a:endParaRPr>
          </a:p>
          <a:p>
            <a:pPr algn="ctr" rtl="1">
              <a:defRPr/>
            </a:pPr>
            <a:r>
              <a:rPr lang="ar-EG" sz="6600" b="1" dirty="0">
                <a:solidFill>
                  <a:srgbClr val="003300"/>
                </a:solidFill>
              </a:rPr>
              <a:t> حامل كل الأشياء </a:t>
            </a:r>
          </a:p>
          <a:p>
            <a:pPr algn="ctr" rtl="1">
              <a:defRPr/>
            </a:pPr>
            <a:r>
              <a:rPr lang="ar-EG" sz="6600" b="1" dirty="0">
                <a:solidFill>
                  <a:srgbClr val="003300"/>
                </a:solidFill>
              </a:rPr>
              <a:t>بكلمة قدرته</a:t>
            </a:r>
            <a:br>
              <a:rPr lang="ar-EG" sz="6600" b="1" dirty="0">
                <a:solidFill>
                  <a:srgbClr val="003300"/>
                </a:solidFill>
              </a:rPr>
            </a:br>
            <a:endParaRPr lang="ar-SA" sz="66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574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1913</TotalTime>
  <Words>102</Words>
  <Application>Microsoft Office PowerPoint</Application>
  <PresentationFormat>عرض على الشاشة (4:3)</PresentationFormat>
  <Paragraphs>30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383</cp:revision>
  <dcterms:created xsi:type="dcterms:W3CDTF">2021-12-07T14:30:00Z</dcterms:created>
  <dcterms:modified xsi:type="dcterms:W3CDTF">2024-11-20T11:49:41Z</dcterms:modified>
</cp:coreProperties>
</file>