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89" r:id="rId3"/>
    <p:sldId id="499" r:id="rId4"/>
    <p:sldId id="509" r:id="rId5"/>
    <p:sldId id="513" r:id="rId6"/>
    <p:sldId id="508" r:id="rId7"/>
    <p:sldId id="514" r:id="rId8"/>
    <p:sldId id="510" r:id="rId9"/>
    <p:sldId id="515" r:id="rId10"/>
    <p:sldId id="511" r:id="rId11"/>
    <p:sldId id="516" r:id="rId12"/>
    <p:sldId id="512" r:id="rId13"/>
    <p:sldId id="517" r:id="rId14"/>
    <p:sldId id="4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66" d="100"/>
          <a:sy n="66" d="100"/>
        </p:scale>
        <p:origin x="44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52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JO" sz="7200" b="1" dirty="0">
                <a:ea typeface="Times New Roman" pitchFamily="18" charset="0"/>
              </a:rPr>
              <a:t>يسوع الرب غيرك مالي</a:t>
            </a:r>
            <a:r>
              <a:rPr lang="en-US" sz="7200" b="1" dirty="0">
                <a:ea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609600" y="694690"/>
            <a:ext cx="10287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JO" sz="5400" b="1" dirty="0"/>
              <a:t>حبيبي الرب اللي عالقلب غالي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حبك  بالقلب فيض وغالي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وحب النفس يا رب غالي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ولاجلي صلبت نفسك </a:t>
            </a:r>
            <a:r>
              <a:rPr lang="ar-JO" sz="5400" b="1" dirty="0" err="1"/>
              <a:t>علخشب</a:t>
            </a:r>
            <a:endParaRPr lang="en-US" sz="5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386247"/>
            <a:ext cx="9220200" cy="517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ح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وا 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س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وع </a:t>
            </a:r>
            <a:endParaRPr lang="en-US" sz="7200" b="1" dirty="0">
              <a:solidFill>
                <a:srgbClr val="003300"/>
              </a:solidFill>
              <a:ea typeface="Times New Roman" pitchFamily="18" charset="0"/>
            </a:endParaRPr>
          </a:p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اللي جمعنا ولمنا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4409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847090"/>
            <a:ext cx="99822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JO" sz="5400" b="1" dirty="0"/>
              <a:t>ما دام القلب عم بيخفق مساكن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يسوع بعاهدك غيرك فيّو ما ساكن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تفنى الدني وشوفيها مساكن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ما بتسوى دمك يا اغلى الاحباب</a:t>
            </a:r>
            <a:endParaRPr lang="en-US" sz="5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386247"/>
            <a:ext cx="9220200" cy="517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ح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وا 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س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وع </a:t>
            </a:r>
            <a:endParaRPr lang="en-US" sz="7200" b="1" dirty="0">
              <a:solidFill>
                <a:srgbClr val="003300"/>
              </a:solidFill>
              <a:ea typeface="Times New Roman" pitchFamily="18" charset="0"/>
            </a:endParaRPr>
          </a:p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اللي جمعنا ولمنا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045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060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JO" sz="6000" b="1" dirty="0">
                <a:ea typeface="Times New Roman" pitchFamily="18" charset="0"/>
              </a:rPr>
              <a:t>يسوع الرب غيرك مالي</a:t>
            </a:r>
            <a:r>
              <a:rPr lang="en-US" sz="6000" b="1" dirty="0">
                <a:ea typeface="Times New Roman" pitchFamily="18" charset="0"/>
              </a:rPr>
              <a:t> </a:t>
            </a:r>
          </a:p>
          <a:p>
            <a:pPr algn="ctr">
              <a:spcBef>
                <a:spcPts val="2400"/>
              </a:spcBef>
            </a:pPr>
            <a:r>
              <a:rPr lang="ar-JO" sz="6000" b="1" dirty="0">
                <a:ea typeface="Times New Roman" pitchFamily="18" charset="0"/>
              </a:rPr>
              <a:t>ومالي حضورك هالكون مالي</a:t>
            </a:r>
            <a:r>
              <a:rPr lang="en-US" sz="6000" b="1" dirty="0"/>
              <a:t> </a:t>
            </a:r>
          </a:p>
          <a:p>
            <a:pPr algn="ctr">
              <a:spcBef>
                <a:spcPts val="2400"/>
              </a:spcBef>
            </a:pPr>
            <a:r>
              <a:rPr lang="ar-JO" sz="6000" b="1" dirty="0"/>
              <a:t>بقدم الك عمري ومالي</a:t>
            </a:r>
            <a:r>
              <a:rPr lang="en-US" sz="6000" b="1" dirty="0"/>
              <a:t> </a:t>
            </a:r>
          </a:p>
          <a:p>
            <a:pPr algn="ctr">
              <a:spcBef>
                <a:spcPts val="2400"/>
              </a:spcBef>
            </a:pPr>
            <a:r>
              <a:rPr lang="ar-JO" sz="6000" b="1" dirty="0"/>
              <a:t>ومالي بهالدنيا غيرك حباب</a:t>
            </a:r>
            <a:r>
              <a:rPr lang="en-US" sz="6000" b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386247"/>
            <a:ext cx="9220200" cy="517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ح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وا 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س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وع </a:t>
            </a:r>
            <a:endParaRPr lang="en-US" sz="7200" b="1" dirty="0">
              <a:solidFill>
                <a:srgbClr val="003300"/>
              </a:solidFill>
              <a:ea typeface="Times New Roman" pitchFamily="18" charset="0"/>
            </a:endParaRPr>
          </a:p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اللي جمعنا ولمنا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90600"/>
            <a:ext cx="91440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ar-JO" sz="6000" b="1" dirty="0"/>
              <a:t>بكفي دموع يا مؤمن بكفي</a:t>
            </a:r>
            <a:endParaRPr lang="en-US" sz="6000" b="1" dirty="0"/>
          </a:p>
          <a:p>
            <a:pPr algn="ctr">
              <a:spcBef>
                <a:spcPts val="3000"/>
              </a:spcBef>
            </a:pPr>
            <a:r>
              <a:rPr lang="ar-JO" sz="6000" b="1" dirty="0"/>
              <a:t>بكفه الكون وإنت بكفه</a:t>
            </a:r>
            <a:endParaRPr lang="en-US" sz="6000" b="1" dirty="0"/>
          </a:p>
          <a:p>
            <a:pPr algn="ctr">
              <a:spcBef>
                <a:spcPts val="3000"/>
              </a:spcBef>
            </a:pPr>
            <a:r>
              <a:rPr lang="ar-JO" sz="6000" b="1" dirty="0"/>
              <a:t>قال لك يسوع ناقشتك بكفي</a:t>
            </a:r>
            <a:endParaRPr lang="en-US" sz="6000" b="1" dirty="0"/>
          </a:p>
          <a:p>
            <a:pPr algn="ctr">
              <a:spcBef>
                <a:spcPts val="3000"/>
              </a:spcBef>
            </a:pPr>
            <a:r>
              <a:rPr lang="ar-JO" sz="6000" b="1" dirty="0"/>
              <a:t>وبالدم اسمك بكتابي انكتب</a:t>
            </a:r>
            <a:endParaRPr lang="en-US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386247"/>
            <a:ext cx="9220200" cy="517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ح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وا 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س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وع </a:t>
            </a:r>
            <a:endParaRPr lang="en-US" sz="7200" b="1" dirty="0">
              <a:solidFill>
                <a:srgbClr val="003300"/>
              </a:solidFill>
              <a:ea typeface="Times New Roman" pitchFamily="18" charset="0"/>
            </a:endParaRPr>
          </a:p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اللي جمعنا ولمنا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913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04800" y="943719"/>
            <a:ext cx="99060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ar-SA" sz="6000" b="1" dirty="0"/>
              <a:t>بدونك حياتي كّلا مآسي</a:t>
            </a:r>
            <a:endParaRPr lang="ar-EG" sz="6000" b="1" dirty="0"/>
          </a:p>
          <a:p>
            <a:pPr algn="ctr">
              <a:spcBef>
                <a:spcPts val="3000"/>
              </a:spcBef>
            </a:pPr>
            <a:r>
              <a:rPr lang="ar-SA" sz="5400" b="1" dirty="0"/>
              <a:t>ولغيرك ما يجوز حبّي</a:t>
            </a:r>
            <a:r>
              <a:rPr lang="ar-EG" sz="5400" b="1" dirty="0"/>
              <a:t> </a:t>
            </a:r>
            <a:r>
              <a:rPr lang="ar-SA" sz="5400" b="1" dirty="0"/>
              <a:t>و</a:t>
            </a:r>
            <a:r>
              <a:rPr lang="ar-EG" sz="5400" b="1" dirty="0"/>
              <a:t>ح</a:t>
            </a:r>
            <a:r>
              <a:rPr lang="ar-SA" sz="5400" b="1" dirty="0"/>
              <a:t>ماسي</a:t>
            </a:r>
            <a:endParaRPr lang="ar-EG" sz="5400" b="1" dirty="0"/>
          </a:p>
          <a:p>
            <a:pPr algn="ctr">
              <a:spcBef>
                <a:spcPts val="3000"/>
              </a:spcBef>
            </a:pPr>
            <a:r>
              <a:rPr lang="ar-JO" sz="6000" b="1" dirty="0"/>
              <a:t>برمت الدني والكون ربي</a:t>
            </a:r>
            <a:endParaRPr lang="ar-EG" sz="6000" b="1" dirty="0"/>
          </a:p>
          <a:p>
            <a:pPr algn="ctr">
              <a:spcBef>
                <a:spcPts val="3000"/>
              </a:spcBef>
            </a:pPr>
            <a:r>
              <a:rPr lang="ar-JO" sz="6000" b="1" dirty="0"/>
              <a:t>وغير حّدك ما رتاح راسي</a:t>
            </a:r>
            <a:endParaRPr lang="en-US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386247"/>
            <a:ext cx="9220200" cy="517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ح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وا 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س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وع </a:t>
            </a:r>
            <a:endParaRPr lang="en-US" sz="7200" b="1" dirty="0">
              <a:solidFill>
                <a:srgbClr val="003300"/>
              </a:solidFill>
              <a:ea typeface="Times New Roman" pitchFamily="18" charset="0"/>
            </a:endParaRPr>
          </a:p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اللي جمعنا ولمنا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7487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52400" y="847090"/>
            <a:ext cx="96774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JO" sz="5400" b="1" dirty="0"/>
              <a:t>جوّك يا كنيسة الرب صفّى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 بعدما دمه على الصليب صفّى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مش لبولس أنا وأبولس وصفا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JO" sz="5400" b="1" dirty="0"/>
              <a:t>أنا ليسوع اللي بدمو اسمي كتب</a:t>
            </a:r>
            <a:endParaRPr lang="en-US" sz="5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386247"/>
            <a:ext cx="9220200" cy="517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ح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وا ي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س</a:t>
            </a:r>
            <a:r>
              <a:rPr lang="ar-EG" sz="7200" b="1" dirty="0">
                <a:solidFill>
                  <a:srgbClr val="003300"/>
                </a:solidFill>
                <a:ea typeface="Times New Roman" pitchFamily="18" charset="0"/>
              </a:rPr>
              <a:t>ــــــ</a:t>
            </a: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وع </a:t>
            </a:r>
            <a:endParaRPr lang="en-US" sz="7200" b="1" dirty="0">
              <a:solidFill>
                <a:srgbClr val="003300"/>
              </a:solidFill>
              <a:ea typeface="Times New Roman" pitchFamily="18" charset="0"/>
            </a:endParaRPr>
          </a:p>
          <a:p>
            <a:pPr algn="ctr">
              <a:lnSpc>
                <a:spcPct val="250000"/>
              </a:lnSpc>
            </a:pPr>
            <a:r>
              <a:rPr lang="ar-JO" sz="7200" b="1" dirty="0">
                <a:solidFill>
                  <a:srgbClr val="003300"/>
                </a:solidFill>
                <a:ea typeface="Times New Roman" pitchFamily="18" charset="0"/>
              </a:rPr>
              <a:t>اللي جمعنا ولمنا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0041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1929</TotalTime>
  <Words>199</Words>
  <Application>Microsoft Office PowerPoint</Application>
  <PresentationFormat>عرض على الشاشة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387</cp:revision>
  <dcterms:created xsi:type="dcterms:W3CDTF">2021-12-07T14:30:00Z</dcterms:created>
  <dcterms:modified xsi:type="dcterms:W3CDTF">2024-11-20T11:52:10Z</dcterms:modified>
</cp:coreProperties>
</file>