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489" r:id="rId3"/>
    <p:sldId id="499" r:id="rId4"/>
    <p:sldId id="518" r:id="rId5"/>
    <p:sldId id="509" r:id="rId6"/>
    <p:sldId id="513" r:id="rId7"/>
    <p:sldId id="519" r:id="rId8"/>
    <p:sldId id="508" r:id="rId9"/>
    <p:sldId id="520" r:id="rId10"/>
    <p:sldId id="521" r:id="rId11"/>
    <p:sldId id="510" r:id="rId12"/>
    <p:sldId id="522" r:id="rId13"/>
    <p:sldId id="515" r:id="rId14"/>
    <p:sldId id="523" r:id="rId15"/>
    <p:sldId id="511" r:id="rId16"/>
    <p:sldId id="512" r:id="rId17"/>
    <p:sldId id="4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52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/>
              <a:t>يسوع الرب خلصني وفداني</a:t>
            </a:r>
            <a:endParaRPr lang="en-US" sz="7200" b="1" dirty="0">
              <a:ea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 كشف عن حب </a:t>
            </a:r>
            <a:r>
              <a:rPr lang="ar-SA" sz="6600" b="1" dirty="0" err="1"/>
              <a:t>ماشفته</a:t>
            </a:r>
            <a:r>
              <a:rPr lang="ar-SA" sz="6600" b="1" dirty="0"/>
              <a:t>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04800" y="536568"/>
            <a:ext cx="96774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إسمعوا ياناس والإذان ميلوا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 err="1"/>
              <a:t>انا</a:t>
            </a:r>
            <a:r>
              <a:rPr lang="ar-SA" sz="6000" b="1" dirty="0"/>
              <a:t> ما عاد إنسالوا جميلوه</a:t>
            </a:r>
            <a:r>
              <a:rPr lang="en-US" sz="6000" b="1" dirty="0">
                <a:cs typeface="Arial" charset="0"/>
              </a:rPr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انا معقول قلبي ما يشيلوا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 بعدما شال من دمه سقاني</a:t>
            </a:r>
            <a:endParaRPr lang="en-US" sz="6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6489"/>
            <a:ext cx="91440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 كشف عن حب ماشفته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460368"/>
            <a:ext cx="92202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حنانك يا إلهي رد روحي </a:t>
            </a:r>
            <a:endParaRPr lang="en-US" sz="6000" b="1" dirty="0"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شفى عصيان قلبي مع جروحي</a:t>
            </a:r>
            <a:r>
              <a:rPr lang="en-US" sz="6000" b="1" dirty="0">
                <a:cs typeface="Arial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شفى نفسي يا نفسي لا تنوحي</a:t>
            </a:r>
            <a:endParaRPr lang="en-US" sz="6000" b="1" dirty="0"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 مع الأشراف هيألي مكاني</a:t>
            </a:r>
            <a:endParaRPr lang="en-US" sz="6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91440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 كشف عن حب ماشفته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533400" y="460368"/>
            <a:ext cx="10287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حبيبي إللي بكت عني عيونه </a:t>
            </a:r>
            <a:endParaRPr lang="en-US" sz="6000" b="1" dirty="0"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انا ما ع</a:t>
            </a:r>
            <a:r>
              <a:rPr lang="ar-EG" sz="6000" b="1" dirty="0"/>
              <a:t>ـ</a:t>
            </a:r>
            <a:r>
              <a:rPr lang="ar-SA" sz="6000" b="1" dirty="0"/>
              <a:t>اد فكر يوم خ</a:t>
            </a:r>
            <a:r>
              <a:rPr lang="ar-EG" sz="6000" b="1" dirty="0"/>
              <a:t>ـ</a:t>
            </a:r>
            <a:r>
              <a:rPr lang="ar-SA" sz="6000" b="1" dirty="0"/>
              <a:t>ونه</a:t>
            </a:r>
            <a:endParaRPr lang="en-US" sz="6000" b="1" dirty="0"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شفى</a:t>
            </a:r>
            <a:r>
              <a:rPr lang="ar-SA" sz="6000" b="1" dirty="0"/>
              <a:t> إلحاد قلبي من جنونه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 صرت هلق بفضلوا شخص تاني</a:t>
            </a:r>
            <a:endParaRPr lang="en-US" sz="6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428889"/>
            <a:ext cx="99822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</a:t>
            </a:r>
            <a:endParaRPr lang="ar-EG" sz="6600" b="1" dirty="0"/>
          </a:p>
          <a:p>
            <a:pPr algn="ctr" rtl="1">
              <a:lnSpc>
                <a:spcPct val="250000"/>
              </a:lnSpc>
            </a:pPr>
            <a:r>
              <a:rPr lang="ar-SA" sz="6600" b="1" dirty="0"/>
              <a:t> كشف عن حب </a:t>
            </a:r>
            <a:r>
              <a:rPr lang="ar-SA" sz="6600" b="1" dirty="0" err="1"/>
              <a:t>ماشفته</a:t>
            </a:r>
            <a:r>
              <a:rPr lang="ar-SA" sz="6600" b="1" dirty="0"/>
              <a:t>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6489"/>
            <a:ext cx="91440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 كشف عن حب ماشفته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220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كنعجة صامته للموت سلم </a:t>
            </a:r>
            <a:endParaRPr lang="ar-EG" sz="7200" b="1" dirty="0"/>
          </a:p>
          <a:p>
            <a:pPr algn="ctr" rtl="1"/>
            <a:endParaRPr lang="ar-EG" sz="7200" b="1" dirty="0"/>
          </a:p>
          <a:p>
            <a:pPr algn="ctr" rtl="1"/>
            <a:endParaRPr lang="ar-EG" sz="7200" b="1" dirty="0"/>
          </a:p>
          <a:p>
            <a:pPr algn="ctr" rtl="1"/>
            <a:r>
              <a:rPr lang="ar-SA" sz="7200" b="1" dirty="0"/>
              <a:t>فتح إيديه وإتسمر مكاني 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8889"/>
            <a:ext cx="91440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 كشف عن حب </a:t>
            </a:r>
            <a:r>
              <a:rPr lang="ar-SA" sz="6600" b="1" dirty="0" err="1"/>
              <a:t>ماشفته</a:t>
            </a:r>
            <a:r>
              <a:rPr lang="ar-SA" sz="6600" b="1" dirty="0"/>
              <a:t>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3847"/>
            <a:ext cx="9144000" cy="517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7200" b="1" dirty="0"/>
              <a:t>كنعجة صامته للموت سلم فداني وآه كرمالي تألم 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304800"/>
            <a:ext cx="92202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صرخ والآب كلمة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ما تكلم لأنه</a:t>
            </a:r>
            <a:endParaRPr lang="en-US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 ناب عني وصار جاني</a:t>
            </a:r>
            <a:r>
              <a:rPr lang="ar-SA" sz="8000" dirty="0"/>
              <a:t> </a:t>
            </a:r>
            <a:endParaRPr lang="en-US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9144000" cy="475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6600" b="1" dirty="0"/>
              <a:t>يسوع الرب خلصني وفداني كشف عن حب ماشفته بزماني 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1082219"/>
            <a:ext cx="10058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SA" sz="6000" b="1" dirty="0"/>
              <a:t>صرخ وجهك حجبته </a:t>
            </a:r>
            <a:r>
              <a:rPr lang="ar-EG" sz="6000" b="1" dirty="0"/>
              <a:t> </a:t>
            </a:r>
            <a:r>
              <a:rPr lang="ar-SA" sz="6000" b="1" dirty="0" err="1"/>
              <a:t>ليش</a:t>
            </a:r>
            <a:r>
              <a:rPr lang="ar-SA" sz="6000" b="1" dirty="0"/>
              <a:t> قللي</a:t>
            </a:r>
            <a:endParaRPr lang="ar-EG" sz="6000" b="1" dirty="0"/>
          </a:p>
          <a:p>
            <a:pPr algn="ctr" rtl="1">
              <a:spcBef>
                <a:spcPts val="2400"/>
              </a:spcBef>
            </a:pPr>
            <a:r>
              <a:rPr lang="ar-SA" sz="6000" b="1" dirty="0"/>
              <a:t>بيد الموت نفسي لا تخللي</a:t>
            </a:r>
            <a:endParaRPr lang="ar-EG" sz="6000" b="1" dirty="0"/>
          </a:p>
          <a:p>
            <a:pPr algn="ctr" rtl="1">
              <a:spcBef>
                <a:spcPts val="2400"/>
              </a:spcBef>
            </a:pPr>
            <a:r>
              <a:rPr lang="ar-SA" sz="6000" b="1" dirty="0"/>
              <a:t>أتاري كان حامل كل علة وأنا</a:t>
            </a:r>
            <a:endParaRPr lang="ar-EG" sz="6000" b="1" dirty="0"/>
          </a:p>
          <a:p>
            <a:pPr algn="ctr" rtl="1">
              <a:spcBef>
                <a:spcPts val="2400"/>
              </a:spcBef>
            </a:pPr>
            <a:r>
              <a:rPr lang="ar-SA" sz="6000" b="1" dirty="0"/>
              <a:t> ما حملت اسمه على لساني</a:t>
            </a:r>
            <a:endParaRPr lang="en-US" sz="6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51386"/>
            <a:ext cx="91440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SA" sz="6000" b="1" dirty="0"/>
              <a:t>صرخ والعتم حوله ليل </a:t>
            </a:r>
            <a:endParaRPr lang="en-US" sz="6000" b="1" dirty="0"/>
          </a:p>
          <a:p>
            <a:pPr algn="ctr" rtl="1">
              <a:spcBef>
                <a:spcPts val="3000"/>
              </a:spcBef>
            </a:pPr>
            <a:r>
              <a:rPr lang="ar-SA" sz="6000" b="1" dirty="0"/>
              <a:t>حالك تايرحم كل جاني</a:t>
            </a:r>
            <a:endParaRPr lang="en-US" sz="6000" b="1" dirty="0"/>
          </a:p>
          <a:p>
            <a:pPr algn="ctr" rtl="1">
              <a:spcBef>
                <a:spcPts val="3000"/>
              </a:spcBef>
            </a:pPr>
            <a:r>
              <a:rPr lang="ar-SA" sz="6000" b="1" dirty="0"/>
              <a:t> وكل هالك</a:t>
            </a:r>
            <a:r>
              <a:rPr lang="ar-EG" sz="6000" b="1" dirty="0"/>
              <a:t> </a:t>
            </a:r>
            <a:r>
              <a:rPr lang="ar-SA" sz="6000" b="1" dirty="0"/>
              <a:t>بعد ما كان كل الكون </a:t>
            </a:r>
            <a:endParaRPr lang="en-US" sz="6000" b="1" dirty="0"/>
          </a:p>
          <a:p>
            <a:pPr algn="ctr" rtl="1">
              <a:spcBef>
                <a:spcPts val="3000"/>
              </a:spcBef>
            </a:pPr>
            <a:r>
              <a:rPr lang="ar-SA" sz="6000" b="1" dirty="0"/>
              <a:t>مالك قبر للغير ضمه بالأماني</a:t>
            </a:r>
            <a:endParaRPr lang="en-US" sz="6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Words>206</Words>
  <Application>Microsoft Office PowerPoint</Application>
  <PresentationFormat>عرض على الشاشة (4:3)</PresentationFormat>
  <Paragraphs>38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386</cp:revision>
  <dcterms:created xsi:type="dcterms:W3CDTF">2021-12-07T14:30:00Z</dcterms:created>
  <dcterms:modified xsi:type="dcterms:W3CDTF">2024-11-20T11:53:38Z</dcterms:modified>
</cp:coreProperties>
</file>