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489" r:id="rId3"/>
    <p:sldId id="47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6" d="100"/>
          <a:sy n="66" d="100"/>
        </p:scale>
        <p:origin x="80" y="2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334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/>
            <a:r>
              <a:rPr lang="ar-SA" sz="8000" b="1" dirty="0">
                <a:cs typeface="Simplified Arabic" pitchFamily="10" charset="-78"/>
              </a:rPr>
              <a:t>يسوع اسمه سامٍ</a:t>
            </a:r>
            <a:endParaRPr lang="ar-EG" sz="8000" b="1" dirty="0">
              <a:cs typeface="Simplified Arabic" pitchFamily="10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" y="67611"/>
            <a:ext cx="9144000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6600" b="1" dirty="0">
                <a:cs typeface="Simplified Arabic" pitchFamily="10" charset="-78"/>
              </a:rPr>
              <a:t>يسوع اسمه سامٍ</a:t>
            </a:r>
            <a:endParaRPr lang="ar-EG" sz="6600" b="1" dirty="0">
              <a:cs typeface="Simplified Arabic" pitchFamily="10" charset="-78"/>
            </a:endParaRPr>
          </a:p>
          <a:p>
            <a:pPr algn="ctr">
              <a:lnSpc>
                <a:spcPct val="150000"/>
              </a:lnSpc>
            </a:pPr>
            <a:r>
              <a:rPr lang="ar-SA" sz="6600" b="1" dirty="0">
                <a:cs typeface="Simplified Arabic" pitchFamily="10" charset="-78"/>
              </a:rPr>
              <a:t>مُخلِّصٌ محب سيدٌ قدير</a:t>
            </a:r>
            <a:endParaRPr lang="en-US" sz="6600" b="1" dirty="0">
              <a:cs typeface="Simplified Arabic" pitchFamily="10" charset="-78"/>
            </a:endParaRPr>
          </a:p>
          <a:p>
            <a:pPr algn="ctr">
              <a:lnSpc>
                <a:spcPct val="150000"/>
              </a:lnSpc>
            </a:pPr>
            <a:r>
              <a:rPr lang="ar-SA" sz="6600" b="1" dirty="0">
                <a:cs typeface="Simplified Arabic" pitchFamily="10" charset="-78"/>
              </a:rPr>
              <a:t>عمانوئيل الله معنا</a:t>
            </a:r>
            <a:endParaRPr lang="en-US" sz="6600" b="1" dirty="0">
              <a:cs typeface="Simplified Arabic" pitchFamily="10" charset="-78"/>
            </a:endParaRPr>
          </a:p>
          <a:p>
            <a:pPr algn="ctr">
              <a:lnSpc>
                <a:spcPct val="150000"/>
              </a:lnSpc>
            </a:pPr>
            <a:r>
              <a:rPr lang="ar-SA" sz="6600" b="1" dirty="0">
                <a:cs typeface="Simplified Arabic" pitchFamily="10" charset="-78"/>
              </a:rPr>
              <a:t>فادٍ مبارك كلِمةُ الحياه</a:t>
            </a:r>
            <a:endParaRPr lang="en-US" sz="6600" b="1" dirty="0">
              <a:cs typeface="Simplified Arabic" pitchFamily="10" charset="-78"/>
            </a:endParaRPr>
          </a:p>
          <a:p>
            <a:pPr algn="ctr">
              <a:lnSpc>
                <a:spcPct val="150000"/>
              </a:lnSpc>
            </a:pPr>
            <a:endParaRPr lang="en-US" sz="6600" b="1" dirty="0">
              <a:cs typeface="Simplified Arabic" pitchFamily="10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</TotalTime>
  <Words>18</Words>
  <Application>Microsoft Office PowerPoint</Application>
  <PresentationFormat>عرض على الشاشة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380</cp:revision>
  <dcterms:created xsi:type="dcterms:W3CDTF">2021-12-07T14:30:00Z</dcterms:created>
  <dcterms:modified xsi:type="dcterms:W3CDTF">2024-11-20T11:55:11Z</dcterms:modified>
</cp:coreProperties>
</file>