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89" r:id="rId3"/>
    <p:sldId id="4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80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>
                <a:cs typeface="Simplified Arabic" pitchFamily="10" charset="-78"/>
              </a:rPr>
              <a:t>يسوع اسمه سامٍ</a:t>
            </a:r>
            <a:endParaRPr lang="ar-EG" sz="8000" b="1" dirty="0"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76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>
                <a:cs typeface="Simplified Arabic" pitchFamily="10" charset="-78"/>
              </a:rPr>
              <a:t>يسوع اسمه سامٍ</a:t>
            </a:r>
            <a:endParaRPr lang="ar-EG" sz="6600" b="1" dirty="0">
              <a:cs typeface="Simplified Arabic" pitchFamily="10" charset="-78"/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cs typeface="Simplified Arabic" pitchFamily="10" charset="-78"/>
              </a:rPr>
              <a:t>مُخلِّصٌ محب سيدٌ قدير</a:t>
            </a:r>
            <a:endParaRPr lang="en-US" sz="6600" b="1" dirty="0">
              <a:cs typeface="Simplified Arabic" pitchFamily="10" charset="-78"/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cs typeface="Simplified Arabic" pitchFamily="10" charset="-78"/>
              </a:rPr>
              <a:t>عمانوئيل الله معنا</a:t>
            </a:r>
            <a:endParaRPr lang="en-US" sz="6600" b="1" dirty="0">
              <a:cs typeface="Simplified Arabic" pitchFamily="10" charset="-78"/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cs typeface="Simplified Arabic" pitchFamily="10" charset="-78"/>
              </a:rPr>
              <a:t>فادٍ مبارك كلِمةُ الحياه</a:t>
            </a:r>
            <a:endParaRPr lang="en-US" sz="6600" b="1" dirty="0">
              <a:cs typeface="Simplified Arabic" pitchFamily="10" charset="-78"/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18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380</cp:revision>
  <dcterms:created xsi:type="dcterms:W3CDTF">2021-12-07T14:30:00Z</dcterms:created>
  <dcterms:modified xsi:type="dcterms:W3CDTF">2024-11-20T11:55:11Z</dcterms:modified>
</cp:coreProperties>
</file>