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89" r:id="rId3"/>
    <p:sldId id="499" r:id="rId4"/>
    <p:sldId id="518" r:id="rId5"/>
    <p:sldId id="4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66" d="100"/>
          <a:sy n="66" d="100"/>
        </p:scale>
        <p:origin x="44" y="2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SA" altLang="en-US" sz="6600" b="1" dirty="0">
                <a:latin typeface="Times New Roman (Arabic)" charset="-78"/>
              </a:rPr>
              <a:t>يسوع أحلى </a:t>
            </a:r>
            <a:r>
              <a:rPr lang="ar-EG" altLang="en-US" sz="6600" b="1" dirty="0">
                <a:latin typeface="Times New Roman (Arabic)" charset="-78"/>
              </a:rPr>
              <a:t>ا</a:t>
            </a:r>
            <a:r>
              <a:rPr lang="ar-SA" altLang="en-US" sz="6600" b="1" dirty="0">
                <a:latin typeface="Times New Roman (Arabic)" charset="-78"/>
              </a:rPr>
              <a:t>سم في الحياة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272713"/>
            <a:ext cx="9144000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endParaRPr lang="en-US" altLang="en-US" sz="6000" b="1" dirty="0">
              <a:latin typeface="Times New Roman (Arabic)" charset="-78"/>
            </a:endParaRPr>
          </a:p>
          <a:p>
            <a:pPr algn="ctr" rtl="1">
              <a:spcBef>
                <a:spcPts val="2400"/>
              </a:spcBef>
            </a:pPr>
            <a:r>
              <a:rPr lang="ar-SA" altLang="en-US" sz="6000" b="1" dirty="0">
                <a:latin typeface="Times New Roman (Arabic)" charset="-78"/>
              </a:rPr>
              <a:t>يسوع … أحلى إسمٍ في الحياة</a:t>
            </a:r>
          </a:p>
          <a:p>
            <a:pPr algn="ctr" rtl="1">
              <a:spcBef>
                <a:spcPts val="2400"/>
              </a:spcBef>
            </a:pPr>
            <a:r>
              <a:rPr lang="ar-SA" altLang="en-US" sz="6000" b="1" dirty="0">
                <a:latin typeface="Times New Roman (Arabic)" charset="-78"/>
              </a:rPr>
              <a:t>يسوع … كلُ أشواقِ القلبِ لك</a:t>
            </a:r>
          </a:p>
          <a:p>
            <a:pPr algn="ctr" rtl="1">
              <a:spcBef>
                <a:spcPts val="2400"/>
              </a:spcBef>
            </a:pPr>
            <a:r>
              <a:rPr lang="ar-SA" altLang="en-US" sz="6000" b="1" dirty="0">
                <a:latin typeface="Times New Roman (Arabic)" charset="-78"/>
              </a:rPr>
              <a:t>يسوع … سأحيا كلُ عمري لك</a:t>
            </a:r>
          </a:p>
          <a:p>
            <a:pPr algn="ctr" rtl="1">
              <a:spcBef>
                <a:spcPts val="2400"/>
              </a:spcBef>
            </a:pPr>
            <a:r>
              <a:rPr lang="ar-SA" altLang="en-US" sz="6000" b="1" dirty="0">
                <a:latin typeface="Times New Roman (Arabic)" charset="-78"/>
              </a:rPr>
              <a:t>أنت إلهي وليسَ سواك</a:t>
            </a:r>
          </a:p>
          <a:p>
            <a:pPr algn="ctr" rtl="1">
              <a:spcBef>
                <a:spcPts val="2400"/>
              </a:spcBef>
            </a:pPr>
            <a:endParaRPr lang="en-US" altLang="en-US" sz="6000" b="1" dirty="0">
              <a:latin typeface="Times New Roman (Arabic)" charset="-78"/>
            </a:endParaRPr>
          </a:p>
          <a:p>
            <a:pPr algn="ctr" rtl="1">
              <a:spcBef>
                <a:spcPts val="2400"/>
              </a:spcBef>
            </a:pPr>
            <a:endParaRPr lang="en-US" altLang="en-US" sz="6000" b="1" dirty="0">
              <a:latin typeface="Times New Roman (Arabic)" charset="-78"/>
            </a:endParaRPr>
          </a:p>
          <a:p>
            <a:pPr algn="ctr" rtl="1">
              <a:spcBef>
                <a:spcPts val="2400"/>
              </a:spcBef>
            </a:pPr>
            <a:endParaRPr lang="en-US" altLang="en-US" sz="6000" b="1" dirty="0">
              <a:latin typeface="Times New Roman (Arabic)" charset="-78"/>
            </a:endParaRPr>
          </a:p>
          <a:p>
            <a:pPr algn="ctr" rtl="1">
              <a:spcBef>
                <a:spcPts val="2400"/>
              </a:spcBef>
            </a:pPr>
            <a:endParaRPr lang="en-US" altLang="en-US" sz="60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861834"/>
            <a:ext cx="9220200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altLang="en-US" sz="6600" b="1" dirty="0">
                <a:latin typeface="Times New Roman (Arabic)" charset="-78"/>
              </a:rPr>
              <a:t>يسوع ... كم أحبُ اسمَكَ </a:t>
            </a:r>
          </a:p>
          <a:p>
            <a:pPr algn="ctr" rtl="1">
              <a:spcBef>
                <a:spcPts val="1800"/>
              </a:spcBef>
            </a:pPr>
            <a:r>
              <a:rPr lang="ar-SA" altLang="en-US" sz="6600" b="1" dirty="0">
                <a:latin typeface="Times New Roman (Arabic)" charset="-78"/>
              </a:rPr>
              <a:t>يسوع ... إذ متَ من أجلي أنا</a:t>
            </a:r>
          </a:p>
          <a:p>
            <a:pPr algn="ctr" rtl="1">
              <a:spcBef>
                <a:spcPts val="1800"/>
              </a:spcBef>
            </a:pPr>
            <a:r>
              <a:rPr lang="ar-SA" altLang="en-US" sz="6600" b="1" dirty="0">
                <a:latin typeface="Times New Roman (Arabic)" charset="-78"/>
              </a:rPr>
              <a:t>يسوع ... كلُ عمري مِلكا لك</a:t>
            </a:r>
          </a:p>
          <a:p>
            <a:pPr algn="ctr" rtl="1">
              <a:spcBef>
                <a:spcPts val="1800"/>
              </a:spcBef>
            </a:pPr>
            <a:r>
              <a:rPr lang="ar-SA" altLang="en-US" sz="6600" b="1" dirty="0">
                <a:latin typeface="Times New Roman (Arabic)" charset="-78"/>
              </a:rPr>
              <a:t>أنت أحلى اسم في الحياة</a:t>
            </a:r>
          </a:p>
          <a:p>
            <a:pPr algn="ctr" rtl="1">
              <a:spcBef>
                <a:spcPts val="1800"/>
              </a:spcBef>
            </a:pPr>
            <a:endParaRPr lang="en-US" altLang="en-US" sz="6600" b="1" dirty="0">
              <a:latin typeface="Times New Roman (Arabic)" charset="-78"/>
            </a:endParaRPr>
          </a:p>
          <a:p>
            <a:pPr algn="ctr" rtl="1">
              <a:spcBef>
                <a:spcPts val="1800"/>
              </a:spcBef>
            </a:pPr>
            <a:endParaRPr lang="en-US" altLang="en-US" sz="6600" b="1" dirty="0">
              <a:latin typeface="Times New Roman (Arabic)" charset="-78"/>
            </a:endParaRPr>
          </a:p>
          <a:p>
            <a:pPr algn="ctr" rtl="1">
              <a:spcBef>
                <a:spcPts val="1800"/>
              </a:spcBef>
            </a:pPr>
            <a:endParaRPr lang="en-US" altLang="en-US" sz="66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19919"/>
            <a:ext cx="914400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altLang="en-US" sz="6600" b="1" dirty="0">
                <a:latin typeface="Times New Roman (Arabic)" charset="-78"/>
              </a:rPr>
              <a:t>يسوع ... أنت مشبعُ الحياة</a:t>
            </a:r>
          </a:p>
          <a:p>
            <a:pPr algn="ctr" rtl="1">
              <a:spcBef>
                <a:spcPts val="1800"/>
              </a:spcBef>
            </a:pPr>
            <a:r>
              <a:rPr lang="ar-SA" altLang="en-US" sz="6600" b="1" dirty="0">
                <a:latin typeface="Times New Roman (Arabic)" charset="-78"/>
              </a:rPr>
              <a:t>يسوع … نعم أحتاجُ حبَك</a:t>
            </a:r>
          </a:p>
          <a:p>
            <a:pPr algn="ctr" rtl="1">
              <a:spcBef>
                <a:spcPts val="1800"/>
              </a:spcBef>
            </a:pPr>
            <a:r>
              <a:rPr lang="ar-SA" altLang="en-US" sz="6600" b="1" dirty="0">
                <a:latin typeface="Times New Roman (Arabic)" charset="-78"/>
              </a:rPr>
              <a:t>يسوع ... حياتي تشهدُ لك</a:t>
            </a:r>
          </a:p>
          <a:p>
            <a:pPr algn="ctr" rtl="1">
              <a:spcBef>
                <a:spcPts val="1800"/>
              </a:spcBef>
            </a:pPr>
            <a:r>
              <a:rPr lang="ar-SA" altLang="en-US" sz="6600" b="1" dirty="0">
                <a:latin typeface="Times New Roman (Arabic)" charset="-78"/>
              </a:rPr>
              <a:t>أنت أحلى اسم في الحياة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1948</TotalTime>
  <Words>72</Words>
  <Application>Microsoft Office PowerPoint</Application>
  <PresentationFormat>عرض على الشاشة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389</cp:revision>
  <dcterms:created xsi:type="dcterms:W3CDTF">2021-12-07T14:30:00Z</dcterms:created>
  <dcterms:modified xsi:type="dcterms:W3CDTF">2024-11-20T11:56:22Z</dcterms:modified>
</cp:coreProperties>
</file>