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89" r:id="rId3"/>
    <p:sldId id="499" r:id="rId4"/>
    <p:sldId id="520" r:id="rId5"/>
    <p:sldId id="518" r:id="rId6"/>
    <p:sldId id="521" r:id="rId7"/>
    <p:sldId id="519" r:id="rId8"/>
    <p:sldId id="522" r:id="rId9"/>
    <p:sldId id="4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60"/>
  </p:normalViewPr>
  <p:slideViewPr>
    <p:cSldViewPr>
      <p:cViewPr varScale="1">
        <p:scale>
          <a:sx n="66" d="100"/>
          <a:sy n="66" d="100"/>
        </p:scale>
        <p:origin x="44" y="2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47800"/>
            <a:ext cx="91440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تـرنيـمـة</a:t>
            </a:r>
          </a:p>
          <a:p>
            <a:pPr algn="ctr"/>
            <a:r>
              <a:rPr lang="ar-SA" sz="8000" b="1" dirty="0"/>
              <a:t>يسكن المجد ارضنا</a:t>
            </a:r>
            <a:endParaRPr lang="ar-SA" altLang="en-US" sz="80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752600"/>
            <a:ext cx="9144000" cy="1716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يسكن المجد </a:t>
            </a:r>
            <a:r>
              <a:rPr lang="ar-EG" sz="8000" b="1" dirty="0">
                <a:solidFill>
                  <a:srgbClr val="003300"/>
                </a:solidFill>
              </a:rPr>
              <a:t>أ</a:t>
            </a:r>
            <a:r>
              <a:rPr lang="ar-SA" sz="8000" b="1" dirty="0">
                <a:solidFill>
                  <a:srgbClr val="003300"/>
                </a:solidFill>
              </a:rPr>
              <a:t>رضنا</a:t>
            </a:r>
            <a:endParaRPr lang="en-US" altLang="en-US" sz="8000" b="1" dirty="0">
              <a:solidFill>
                <a:srgbClr val="003300"/>
              </a:solidFill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341828"/>
            <a:ext cx="92202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إله خلاصنا هو يشفي أرضنا يجعلها تعطي كل قوتها أنهار الحياة تجرى من وسطها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عظمة قدرته الفائقة</a:t>
            </a:r>
            <a:endParaRPr lang="en-US" altLang="en-US" sz="6600" b="1" dirty="0">
              <a:latin typeface="Times New Roman (Arabic)" charset="-78"/>
            </a:endParaRPr>
          </a:p>
          <a:p>
            <a:pPr algn="ctr" rtl="1"/>
            <a:endParaRPr lang="en-US" altLang="en-US" sz="66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752600"/>
            <a:ext cx="9144000" cy="1716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يسكن المجد </a:t>
            </a:r>
            <a:r>
              <a:rPr lang="ar-EG" sz="8000" b="1" dirty="0">
                <a:solidFill>
                  <a:srgbClr val="003300"/>
                </a:solidFill>
              </a:rPr>
              <a:t>أ</a:t>
            </a:r>
            <a:r>
              <a:rPr lang="ar-SA" sz="8000" b="1" dirty="0">
                <a:solidFill>
                  <a:srgbClr val="003300"/>
                </a:solidFill>
              </a:rPr>
              <a:t>رضنا</a:t>
            </a:r>
            <a:endParaRPr lang="en-US" altLang="en-US" sz="8000" b="1" dirty="0">
              <a:solidFill>
                <a:srgbClr val="003300"/>
              </a:solidFill>
              <a:latin typeface="Times New Roman (Arabic)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45233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8454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بصوت الفرح يعلو له تسبيحنا بالأيادي نصفق لمليكنا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لا يتسلط علينا غيره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ولا يسكن الأعداء أرضنا </a:t>
            </a:r>
            <a:br>
              <a:rPr lang="ar-EG" sz="6600" b="1" dirty="0"/>
            </a:br>
            <a:endParaRPr lang="ar-SA" altLang="en-US" sz="66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752600"/>
            <a:ext cx="9144000" cy="1716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يسكن المجد </a:t>
            </a:r>
            <a:r>
              <a:rPr lang="ar-EG" sz="8000" b="1" dirty="0">
                <a:solidFill>
                  <a:srgbClr val="003300"/>
                </a:solidFill>
              </a:rPr>
              <a:t>أ</a:t>
            </a:r>
            <a:r>
              <a:rPr lang="ar-SA" sz="8000" b="1" dirty="0">
                <a:solidFill>
                  <a:srgbClr val="003300"/>
                </a:solidFill>
              </a:rPr>
              <a:t>رضنا</a:t>
            </a:r>
            <a:endParaRPr lang="en-US" altLang="en-US" sz="8000" b="1" dirty="0">
              <a:solidFill>
                <a:srgbClr val="003300"/>
              </a:solidFill>
              <a:latin typeface="Times New Roman (Arabic)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87172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9144000" cy="6002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3000"/>
              </a:spcBef>
            </a:pPr>
            <a:r>
              <a:rPr lang="ar-EG" sz="6600" b="1" dirty="0"/>
              <a:t>لا لن نقول يوماً قد زال مجدنا سنقول الرب زاد عظمتنا فمن الآكل يخرج أكلاً لنا ومن صوان الصخر عسلاً</a:t>
            </a:r>
            <a:endParaRPr lang="en-US" altLang="en-US" sz="66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752600"/>
            <a:ext cx="9144000" cy="1716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يسكن المجد </a:t>
            </a:r>
            <a:r>
              <a:rPr lang="ar-EG" sz="8000" b="1" dirty="0">
                <a:solidFill>
                  <a:srgbClr val="003300"/>
                </a:solidFill>
              </a:rPr>
              <a:t>أ</a:t>
            </a:r>
            <a:r>
              <a:rPr lang="ar-SA" sz="8000" b="1" dirty="0">
                <a:solidFill>
                  <a:srgbClr val="003300"/>
                </a:solidFill>
              </a:rPr>
              <a:t>رضنا</a:t>
            </a:r>
            <a:endParaRPr lang="en-US" altLang="en-US" sz="8000" b="1" dirty="0">
              <a:solidFill>
                <a:srgbClr val="003300"/>
              </a:solidFill>
              <a:latin typeface="Times New Roman (Arabic)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72355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1959</TotalTime>
  <Words>74</Words>
  <Application>Microsoft Office PowerPoint</Application>
  <PresentationFormat>عرض على الشاشة (4:3)</PresentationFormat>
  <Paragraphs>12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393</cp:revision>
  <dcterms:created xsi:type="dcterms:W3CDTF">2021-12-07T14:30:00Z</dcterms:created>
  <dcterms:modified xsi:type="dcterms:W3CDTF">2024-11-20T12:00:32Z</dcterms:modified>
</cp:coreProperties>
</file>