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89" r:id="rId3"/>
    <p:sldId id="499" r:id="rId4"/>
    <p:sldId id="520" r:id="rId5"/>
    <p:sldId id="523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66" d="100"/>
          <a:sy n="66" d="100"/>
        </p:scale>
        <p:origin x="44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696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sz="8000" b="1" dirty="0"/>
              <a:t>يـحــلــــو لــــك</a:t>
            </a:r>
            <a:endParaRPr lang="ar-SA" altLang="en-US" sz="80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885885"/>
            <a:ext cx="10058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يحلو لك الا فقط </a:t>
            </a:r>
          </a:p>
          <a:p>
            <a:pPr algn="ctr" rtl="1"/>
            <a:r>
              <a:rPr lang="ar-EG" sz="7200" b="1" dirty="0"/>
              <a:t>تقبل و تسمعني </a:t>
            </a:r>
            <a:br>
              <a:rPr lang="ar-EG" sz="7200" b="1" dirty="0"/>
            </a:br>
            <a:r>
              <a:rPr lang="ar-EG" sz="7200" b="1" dirty="0"/>
              <a:t>بل كم يحلو لقلبك </a:t>
            </a:r>
          </a:p>
          <a:p>
            <a:pPr algn="ctr" rtl="1"/>
            <a:r>
              <a:rPr lang="ar-EG" sz="7200" b="1" dirty="0"/>
              <a:t>أنك تصادقني</a:t>
            </a: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595871"/>
            <a:ext cx="9220200" cy="7328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EG" sz="6600" b="1" dirty="0"/>
              <a:t>فمن أنا حتى لك أحلو و تريدني</a:t>
            </a:r>
            <a:br>
              <a:rPr lang="ar-EG" sz="6600" b="1" dirty="0"/>
            </a:br>
            <a:r>
              <a:rPr lang="ar-EG" sz="6600" b="1" dirty="0"/>
              <a:t>إبنا مخصصا لك فيا لفرحتي</a:t>
            </a:r>
            <a:br>
              <a:rPr lang="en-US" sz="6600" b="1" dirty="0">
                <a:cs typeface="Times New Roman" pitchFamily="18" charset="0"/>
              </a:rPr>
            </a:br>
            <a:endParaRPr lang="en-US" altLang="en-US" sz="66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7495"/>
            <a:ext cx="9144000" cy="4185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7200" b="1" dirty="0"/>
              <a:t>يحلـو يحلـو و يحلـو لك </a:t>
            </a:r>
            <a:br>
              <a:rPr lang="ar-EG" sz="7200" b="1" dirty="0"/>
            </a:br>
            <a:r>
              <a:rPr lang="ar-EG" sz="7200" b="1" dirty="0"/>
              <a:t>و كم يحـلـو و يحـلـو لي</a:t>
            </a: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7066"/>
            <a:ext cx="10058400" cy="6002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إني لك و أنت لي و كذا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نبقى إلى الدهر</a:t>
            </a:r>
            <a:br>
              <a:rPr lang="ar-EG" sz="6600" b="1" dirty="0"/>
            </a:br>
            <a:r>
              <a:rPr lang="ar-EG" sz="6600" b="1" dirty="0"/>
              <a:t>سيظل قلبي يشدو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كم يحلو لي شخصك</a:t>
            </a:r>
            <a:endParaRPr lang="en-US" altLang="en-US" sz="66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</TotalTime>
  <Words>62</Words>
  <Application>Microsoft Office PowerPoint</Application>
  <PresentationFormat>عرض على الشاشة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399</cp:revision>
  <dcterms:created xsi:type="dcterms:W3CDTF">2021-12-07T14:30:00Z</dcterms:created>
  <dcterms:modified xsi:type="dcterms:W3CDTF">2024-11-20T12:01:42Z</dcterms:modified>
</cp:coreProperties>
</file>