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89" r:id="rId3"/>
    <p:sldId id="499" r:id="rId4"/>
    <p:sldId id="520" r:id="rId5"/>
    <p:sldId id="531" r:id="rId6"/>
    <p:sldId id="523" r:id="rId7"/>
    <p:sldId id="532" r:id="rId8"/>
    <p:sldId id="526" r:id="rId9"/>
    <p:sldId id="533" r:id="rId10"/>
    <p:sldId id="530" r:id="rId11"/>
    <p:sldId id="534" r:id="rId12"/>
    <p:sldId id="47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6" autoAdjust="0"/>
    <p:restoredTop sz="94660"/>
  </p:normalViewPr>
  <p:slideViewPr>
    <p:cSldViewPr>
      <p:cViewPr varScale="1">
        <p:scale>
          <a:sx n="66" d="100"/>
          <a:sy n="66" d="100"/>
        </p:scale>
        <p:origin x="32" y="2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447800"/>
            <a:ext cx="91440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/>
            <a:r>
              <a:rPr lang="ar-SA" sz="7200" b="1" dirty="0">
                <a:latin typeface="Arial" charset="0"/>
              </a:rPr>
              <a:t>يِجْرَحْ يِعْصِبْ يِسْحَقْ يِشْفِي</a:t>
            </a:r>
            <a:endParaRPr lang="ar-SA" altLang="en-US" sz="72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554393"/>
            <a:ext cx="9220200" cy="5465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000" b="1" dirty="0">
                <a:latin typeface="Arial" charset="0"/>
              </a:rPr>
              <a:t>بِصَلاحُه رَاح نِشْهَدْ عَلَى طُولْ </a:t>
            </a:r>
            <a:br>
              <a:rPr lang="ar-EG" sz="6000" b="1" dirty="0">
                <a:latin typeface="Arial" charset="0"/>
              </a:rPr>
            </a:br>
            <a:r>
              <a:rPr lang="ar-SA" sz="6000" b="1" dirty="0">
                <a:latin typeface="Arial" charset="0"/>
              </a:rPr>
              <a:t>وهَا نِهْتِفْ لُه بأعْلَى الأَنَاشِيدْ </a:t>
            </a:r>
            <a:br>
              <a:rPr lang="ar-SA" sz="6000" b="1" dirty="0">
                <a:latin typeface="Arial" charset="0"/>
              </a:rPr>
            </a:br>
            <a:r>
              <a:rPr lang="ar-SA" sz="6000" b="1" dirty="0">
                <a:latin typeface="Arial" charset="0"/>
              </a:rPr>
              <a:t>وظرُوفنَا انْ يُومْ عَاكْسِتْ هَا نقُولْ: </a:t>
            </a:r>
            <a:br>
              <a:rPr lang="ar-SA" sz="6000" b="1" dirty="0">
                <a:latin typeface="Arial" charset="0"/>
              </a:rPr>
            </a:br>
            <a:r>
              <a:rPr lang="ar-SA" sz="6000" b="1" dirty="0">
                <a:latin typeface="Arial" charset="0"/>
              </a:rPr>
              <a:t>دِي أَمَانتُه فِي كُلّ الْمَوَاعِيدْ</a:t>
            </a:r>
            <a:endParaRPr lang="en-US" altLang="en-US" sz="60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401993"/>
            <a:ext cx="9220200" cy="5465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يِدِّي سَلامْ رَغْم الأَزَمَاتْ </a:t>
            </a:r>
            <a:br>
              <a:rPr lang="ar-EG" sz="6000" b="1" dirty="0">
                <a:solidFill>
                  <a:srgbClr val="003300"/>
                </a:solidFill>
                <a:latin typeface="Arial" charset="0"/>
              </a:rPr>
            </a:b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يِعْ</a:t>
            </a:r>
            <a:r>
              <a:rPr lang="ar-EG" sz="6000" b="1" dirty="0">
                <a:solidFill>
                  <a:srgbClr val="003300"/>
                </a:solidFill>
                <a:latin typeface="Arial" charset="0"/>
              </a:rPr>
              <a:t>ـ</a:t>
            </a: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لا الشُّكْر فُ</a:t>
            </a:r>
            <a:r>
              <a:rPr lang="ar-EG" sz="6000" b="1" dirty="0">
                <a:solidFill>
                  <a:srgbClr val="003300"/>
                </a:solidFill>
                <a:latin typeface="Arial" charset="0"/>
              </a:rPr>
              <a:t>ـ</a:t>
            </a: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وقْ الأَنَّاتْ </a:t>
            </a:r>
            <a:br>
              <a:rPr lang="ar-SA" sz="6000" b="1" dirty="0">
                <a:solidFill>
                  <a:srgbClr val="003300"/>
                </a:solidFill>
                <a:latin typeface="Arial" charset="0"/>
              </a:rPr>
            </a:b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والْقَلْبْ يفِيضْ بِالتَّرْنِيمَاتْ </a:t>
            </a:r>
            <a:br>
              <a:rPr lang="ar-SA" sz="6000" b="1" dirty="0">
                <a:solidFill>
                  <a:srgbClr val="003300"/>
                </a:solidFill>
                <a:latin typeface="Arial" charset="0"/>
              </a:rPr>
            </a:b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رَبِّي دَا إِلَه التَّعْ</a:t>
            </a:r>
            <a:r>
              <a:rPr lang="ar-EG" sz="6000" b="1" dirty="0">
                <a:solidFill>
                  <a:srgbClr val="003300"/>
                </a:solidFill>
                <a:latin typeface="Arial" charset="0"/>
              </a:rPr>
              <a:t>ـ</a:t>
            </a: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وِيضَ</a:t>
            </a:r>
            <a:r>
              <a:rPr lang="ar-EG" sz="6000" b="1" dirty="0">
                <a:solidFill>
                  <a:srgbClr val="003300"/>
                </a:solidFill>
                <a:latin typeface="Arial" charset="0"/>
              </a:rPr>
              <a:t>ــ</a:t>
            </a: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اتْ</a:t>
            </a:r>
            <a:endParaRPr lang="en-US" altLang="en-US" sz="6000" b="1" dirty="0">
              <a:solidFill>
                <a:srgbClr val="003300"/>
              </a:solidFill>
              <a:latin typeface="Times New Roman (Arabic)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55580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381000"/>
            <a:ext cx="10058400" cy="5465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3000"/>
              </a:spcBef>
            </a:pPr>
            <a:r>
              <a:rPr lang="ar-SA" sz="6000" b="1" dirty="0">
                <a:latin typeface="Arial" charset="0"/>
              </a:rPr>
              <a:t>يِجْرَحْ يِعْصِبْ يِسْحَقْ يِشْفِي</a:t>
            </a:r>
            <a:br>
              <a:rPr lang="ar-SA" sz="6000" b="1" dirty="0">
                <a:latin typeface="Arial" charset="0"/>
              </a:rPr>
            </a:br>
            <a:r>
              <a:rPr lang="ar-SA" sz="6000" b="1" dirty="0">
                <a:latin typeface="Arial" charset="0"/>
              </a:rPr>
              <a:t> يِمْسَحْ دَمْعِي بحُبُّه الصَّافِي </a:t>
            </a:r>
            <a:br>
              <a:rPr lang="ar-EG" sz="6000" b="1" dirty="0">
                <a:latin typeface="Arial" charset="0"/>
              </a:rPr>
            </a:br>
            <a:r>
              <a:rPr lang="ar-SA" sz="6000" b="1" dirty="0">
                <a:latin typeface="Arial" charset="0"/>
              </a:rPr>
              <a:t>يِرْتَاحْ قَلْبِي ويِهْرَبْ حُزْنِي</a:t>
            </a:r>
            <a:br>
              <a:rPr lang="ar-SA" sz="6000" b="1" dirty="0">
                <a:latin typeface="Arial" charset="0"/>
              </a:rPr>
            </a:br>
            <a:r>
              <a:rPr lang="ar-SA" sz="6000" b="1" dirty="0">
                <a:latin typeface="Arial" charset="0"/>
              </a:rPr>
              <a:t>لَمَّا يَاخُدْنِي فِي حِضْنُه الدَّافِي</a:t>
            </a:r>
            <a:endParaRPr lang="en-US" altLang="en-US" sz="60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401993"/>
            <a:ext cx="9220200" cy="5465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يِدِّي سَلامْ رَغْم الأَزَمَاتْ </a:t>
            </a:r>
            <a:br>
              <a:rPr lang="ar-EG" sz="6000" b="1" dirty="0">
                <a:solidFill>
                  <a:srgbClr val="003300"/>
                </a:solidFill>
                <a:latin typeface="Arial" charset="0"/>
              </a:rPr>
            </a:b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يِعْ</a:t>
            </a:r>
            <a:r>
              <a:rPr lang="ar-EG" sz="6000" b="1" dirty="0">
                <a:solidFill>
                  <a:srgbClr val="003300"/>
                </a:solidFill>
                <a:latin typeface="Arial" charset="0"/>
              </a:rPr>
              <a:t>ـ</a:t>
            </a: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لا الشُّكْر فُ</a:t>
            </a:r>
            <a:r>
              <a:rPr lang="ar-EG" sz="6000" b="1" dirty="0">
                <a:solidFill>
                  <a:srgbClr val="003300"/>
                </a:solidFill>
                <a:latin typeface="Arial" charset="0"/>
              </a:rPr>
              <a:t>ـ</a:t>
            </a: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وقْ الأَنَّاتْ </a:t>
            </a:r>
            <a:br>
              <a:rPr lang="ar-SA" sz="6000" b="1" dirty="0">
                <a:solidFill>
                  <a:srgbClr val="003300"/>
                </a:solidFill>
                <a:latin typeface="Arial" charset="0"/>
              </a:rPr>
            </a:b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والْقَلْبْ يفِيضْ بِالتَّرْنِيمَاتْ </a:t>
            </a:r>
            <a:br>
              <a:rPr lang="ar-SA" sz="6000" b="1" dirty="0">
                <a:solidFill>
                  <a:srgbClr val="003300"/>
                </a:solidFill>
                <a:latin typeface="Arial" charset="0"/>
              </a:rPr>
            </a:b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رَبِّي دَا إِلَه التَّعْ</a:t>
            </a:r>
            <a:r>
              <a:rPr lang="ar-EG" sz="6000" b="1" dirty="0">
                <a:solidFill>
                  <a:srgbClr val="003300"/>
                </a:solidFill>
                <a:latin typeface="Arial" charset="0"/>
              </a:rPr>
              <a:t>ـ</a:t>
            </a: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وِيضَ</a:t>
            </a:r>
            <a:r>
              <a:rPr lang="ar-EG" sz="6000" b="1" dirty="0">
                <a:solidFill>
                  <a:srgbClr val="003300"/>
                </a:solidFill>
                <a:latin typeface="Arial" charset="0"/>
              </a:rPr>
              <a:t>ــ</a:t>
            </a: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اتْ</a:t>
            </a:r>
            <a:endParaRPr lang="en-US" altLang="en-US" sz="6000" b="1" dirty="0">
              <a:solidFill>
                <a:srgbClr val="003300"/>
              </a:solidFill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33400"/>
            <a:ext cx="9144000" cy="5465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000" b="1" dirty="0">
                <a:latin typeface="Arial" charset="0"/>
              </a:rPr>
              <a:t>يِسْنِدْنِي ويدَاوِي آلامِي </a:t>
            </a:r>
            <a:br>
              <a:rPr lang="ar-EG" sz="6000" b="1" dirty="0">
                <a:latin typeface="Arial" charset="0"/>
              </a:rPr>
            </a:br>
            <a:r>
              <a:rPr lang="ar-SA" sz="6000" b="1" dirty="0">
                <a:latin typeface="Arial" charset="0"/>
              </a:rPr>
              <a:t>بِلَمَسَاتْ لُطْفْ وحِنِّيَّه </a:t>
            </a:r>
            <a:br>
              <a:rPr lang="ar-SA" sz="6000" b="1" dirty="0">
                <a:latin typeface="Arial" charset="0"/>
              </a:rPr>
            </a:br>
            <a:r>
              <a:rPr lang="ar-SA" sz="6000" b="1" dirty="0">
                <a:latin typeface="Arial" charset="0"/>
              </a:rPr>
              <a:t>يِنْعِشْنِي ويِحْيِي لِي آمَالِي</a:t>
            </a:r>
            <a:br>
              <a:rPr lang="ar-SA" sz="6000" b="1" dirty="0">
                <a:latin typeface="Arial" charset="0"/>
              </a:rPr>
            </a:br>
            <a:r>
              <a:rPr lang="ar-SA" sz="6000" b="1" dirty="0">
                <a:latin typeface="Arial" charset="0"/>
              </a:rPr>
              <a:t>بِهَمَسَاتْ عَطْفْ وتَعْزِيَّه</a:t>
            </a:r>
            <a:endParaRPr lang="en-US" altLang="en-US" sz="60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401993"/>
            <a:ext cx="9220200" cy="5465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يِدِّي سَلامْ رَغْم الأَزَمَاتْ </a:t>
            </a:r>
            <a:br>
              <a:rPr lang="ar-EG" sz="6000" b="1" dirty="0">
                <a:solidFill>
                  <a:srgbClr val="003300"/>
                </a:solidFill>
                <a:latin typeface="Arial" charset="0"/>
              </a:rPr>
            </a:b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يِعْ</a:t>
            </a:r>
            <a:r>
              <a:rPr lang="ar-EG" sz="6000" b="1" dirty="0">
                <a:solidFill>
                  <a:srgbClr val="003300"/>
                </a:solidFill>
                <a:latin typeface="Arial" charset="0"/>
              </a:rPr>
              <a:t>ـ</a:t>
            </a: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لا الشُّكْر فُ</a:t>
            </a:r>
            <a:r>
              <a:rPr lang="ar-EG" sz="6000" b="1" dirty="0">
                <a:solidFill>
                  <a:srgbClr val="003300"/>
                </a:solidFill>
                <a:latin typeface="Arial" charset="0"/>
              </a:rPr>
              <a:t>ـ</a:t>
            </a: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وقْ الأَنَّاتْ </a:t>
            </a:r>
            <a:br>
              <a:rPr lang="ar-SA" sz="6000" b="1" dirty="0">
                <a:solidFill>
                  <a:srgbClr val="003300"/>
                </a:solidFill>
                <a:latin typeface="Arial" charset="0"/>
              </a:rPr>
            </a:b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والْقَلْبْ يفِيضْ بِالتَّرْنِيمَاتْ </a:t>
            </a:r>
            <a:br>
              <a:rPr lang="ar-SA" sz="6000" b="1" dirty="0">
                <a:solidFill>
                  <a:srgbClr val="003300"/>
                </a:solidFill>
                <a:latin typeface="Arial" charset="0"/>
              </a:rPr>
            </a:b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رَبِّي دَا إِلَه التَّعْ</a:t>
            </a:r>
            <a:r>
              <a:rPr lang="ar-EG" sz="6000" b="1" dirty="0">
                <a:solidFill>
                  <a:srgbClr val="003300"/>
                </a:solidFill>
                <a:latin typeface="Arial" charset="0"/>
              </a:rPr>
              <a:t>ـ</a:t>
            </a: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وِيضَ</a:t>
            </a:r>
            <a:r>
              <a:rPr lang="ar-EG" sz="6000" b="1" dirty="0">
                <a:solidFill>
                  <a:srgbClr val="003300"/>
                </a:solidFill>
                <a:latin typeface="Arial" charset="0"/>
              </a:rPr>
              <a:t>ــ</a:t>
            </a: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اتْ</a:t>
            </a:r>
            <a:endParaRPr lang="en-US" altLang="en-US" sz="6000" b="1" dirty="0">
              <a:solidFill>
                <a:srgbClr val="003300"/>
              </a:solidFill>
              <a:latin typeface="Times New Roman (Arabic)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90003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478193"/>
            <a:ext cx="10058400" cy="5465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000" b="1" dirty="0">
                <a:latin typeface="Arial" charset="0"/>
              </a:rPr>
              <a:t>كُلّ الأَشْيَاءْ تَعْمَلْ لِلْخِيرْ </a:t>
            </a:r>
            <a:br>
              <a:rPr lang="ar-EG" sz="6000" b="1" dirty="0">
                <a:latin typeface="Arial" charset="0"/>
              </a:rPr>
            </a:br>
            <a:r>
              <a:rPr lang="ar-SA" sz="6000" b="1" dirty="0">
                <a:latin typeface="Arial" charset="0"/>
              </a:rPr>
              <a:t>دَا يخَلِّينَا مَا نِتْذَمَّرْشِ</a:t>
            </a:r>
            <a:r>
              <a:rPr lang="ar-EG" sz="6000" b="1" dirty="0">
                <a:latin typeface="Arial" charset="0"/>
              </a:rPr>
              <a:t>ـ</a:t>
            </a:r>
            <a:r>
              <a:rPr lang="ar-SA" sz="6000" b="1" dirty="0">
                <a:latin typeface="Arial" charset="0"/>
              </a:rPr>
              <a:t>ي </a:t>
            </a:r>
            <a:br>
              <a:rPr lang="ar-SA" sz="6000" b="1" dirty="0">
                <a:latin typeface="Arial" charset="0"/>
              </a:rPr>
            </a:br>
            <a:r>
              <a:rPr lang="ar-SA" sz="6000" b="1" dirty="0">
                <a:latin typeface="Arial" charset="0"/>
              </a:rPr>
              <a:t>وأَمَانتُه مَا فِيهَاشْ تَغْيِيرْ </a:t>
            </a:r>
            <a:br>
              <a:rPr lang="ar-SA" sz="6000" b="1" dirty="0">
                <a:latin typeface="Arial" charset="0"/>
              </a:rPr>
            </a:br>
            <a:r>
              <a:rPr lang="ar-SA" sz="6000" b="1" dirty="0">
                <a:latin typeface="Arial" charset="0"/>
              </a:rPr>
              <a:t>رَبِّي دَا حَكِيمْ مَا بيِغْلَطْشِي</a:t>
            </a:r>
            <a:endParaRPr lang="en-US" altLang="en-US" sz="60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401993"/>
            <a:ext cx="9220200" cy="5465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يِدِّي سَلامْ رَغْم الأَزَمَاتْ </a:t>
            </a:r>
            <a:br>
              <a:rPr lang="ar-EG" sz="6000" b="1" dirty="0">
                <a:solidFill>
                  <a:srgbClr val="003300"/>
                </a:solidFill>
                <a:latin typeface="Arial" charset="0"/>
              </a:rPr>
            </a:b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يِعْ</a:t>
            </a:r>
            <a:r>
              <a:rPr lang="ar-EG" sz="6000" b="1" dirty="0">
                <a:solidFill>
                  <a:srgbClr val="003300"/>
                </a:solidFill>
                <a:latin typeface="Arial" charset="0"/>
              </a:rPr>
              <a:t>ـ</a:t>
            </a: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لا الشُّكْر فُ</a:t>
            </a:r>
            <a:r>
              <a:rPr lang="ar-EG" sz="6000" b="1" dirty="0">
                <a:solidFill>
                  <a:srgbClr val="003300"/>
                </a:solidFill>
                <a:latin typeface="Arial" charset="0"/>
              </a:rPr>
              <a:t>ـ</a:t>
            </a: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وقْ الأَنَّاتْ </a:t>
            </a:r>
            <a:br>
              <a:rPr lang="ar-SA" sz="6000" b="1" dirty="0">
                <a:solidFill>
                  <a:srgbClr val="003300"/>
                </a:solidFill>
                <a:latin typeface="Arial" charset="0"/>
              </a:rPr>
            </a:b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والْقَلْبْ يفِيضْ بِالتَّرْنِيمَاتْ </a:t>
            </a:r>
            <a:br>
              <a:rPr lang="ar-SA" sz="6000" b="1" dirty="0">
                <a:solidFill>
                  <a:srgbClr val="003300"/>
                </a:solidFill>
                <a:latin typeface="Arial" charset="0"/>
              </a:rPr>
            </a:b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رَبِّي دَا إِلَه التَّعْ</a:t>
            </a:r>
            <a:r>
              <a:rPr lang="ar-EG" sz="6000" b="1" dirty="0">
                <a:solidFill>
                  <a:srgbClr val="003300"/>
                </a:solidFill>
                <a:latin typeface="Arial" charset="0"/>
              </a:rPr>
              <a:t>ـ</a:t>
            </a: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وِيضَ</a:t>
            </a:r>
            <a:r>
              <a:rPr lang="ar-EG" sz="6000" b="1" dirty="0">
                <a:solidFill>
                  <a:srgbClr val="003300"/>
                </a:solidFill>
                <a:latin typeface="Arial" charset="0"/>
              </a:rPr>
              <a:t>ــ</a:t>
            </a: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اتْ</a:t>
            </a:r>
            <a:endParaRPr lang="en-US" altLang="en-US" sz="6000" b="1" dirty="0">
              <a:solidFill>
                <a:srgbClr val="003300"/>
              </a:solidFill>
              <a:latin typeface="Times New Roman (Arabic)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233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401993"/>
            <a:ext cx="9220200" cy="5465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000" b="1" dirty="0">
                <a:latin typeface="Arial" charset="0"/>
              </a:rPr>
              <a:t>مِينْ غِيرُه يِقْدَرْ يِدَاوِينَا</a:t>
            </a:r>
            <a:br>
              <a:rPr lang="ar-EG" sz="6000" b="1" dirty="0">
                <a:latin typeface="Arial" charset="0"/>
              </a:rPr>
            </a:br>
            <a:r>
              <a:rPr lang="ar-EG" sz="6000" b="1" dirty="0">
                <a:latin typeface="Arial" charset="0"/>
              </a:rPr>
              <a:t> </a:t>
            </a:r>
            <a:r>
              <a:rPr lang="ar-SA" sz="6000" b="1" dirty="0">
                <a:latin typeface="Arial" charset="0"/>
              </a:rPr>
              <a:t>أَصْلُه مجَرَّبْ مِنْ قَبْلِينَا </a:t>
            </a:r>
            <a:br>
              <a:rPr lang="ar-SA" sz="6000" b="1" dirty="0">
                <a:latin typeface="Arial" charset="0"/>
              </a:rPr>
            </a:br>
            <a:r>
              <a:rPr lang="ar-SA" sz="6000" b="1" dirty="0">
                <a:latin typeface="Arial" charset="0"/>
              </a:rPr>
              <a:t>يِرْحَمْنَا ويِمْسِكْ بإيدِينَا </a:t>
            </a:r>
            <a:br>
              <a:rPr lang="ar-SA" sz="6000" b="1" dirty="0">
                <a:latin typeface="Arial" charset="0"/>
              </a:rPr>
            </a:br>
            <a:r>
              <a:rPr lang="ar-SA" sz="6000" b="1" dirty="0">
                <a:latin typeface="Arial" charset="0"/>
              </a:rPr>
              <a:t>يِرْثِي لضَعْفِنَا ويقَوِّينَا</a:t>
            </a:r>
            <a:endParaRPr lang="en-US" altLang="en-US" sz="60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401993"/>
            <a:ext cx="9220200" cy="5465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يِدِّي سَلامْ رَغْم الأَزَمَاتْ </a:t>
            </a:r>
            <a:br>
              <a:rPr lang="ar-EG" sz="6000" b="1" dirty="0">
                <a:solidFill>
                  <a:srgbClr val="003300"/>
                </a:solidFill>
                <a:latin typeface="Arial" charset="0"/>
              </a:rPr>
            </a:b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يِعْ</a:t>
            </a:r>
            <a:r>
              <a:rPr lang="ar-EG" sz="6000" b="1" dirty="0">
                <a:solidFill>
                  <a:srgbClr val="003300"/>
                </a:solidFill>
                <a:latin typeface="Arial" charset="0"/>
              </a:rPr>
              <a:t>ـ</a:t>
            </a: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لا الشُّكْر فُ</a:t>
            </a:r>
            <a:r>
              <a:rPr lang="ar-EG" sz="6000" b="1" dirty="0">
                <a:solidFill>
                  <a:srgbClr val="003300"/>
                </a:solidFill>
                <a:latin typeface="Arial" charset="0"/>
              </a:rPr>
              <a:t>ـ</a:t>
            </a: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وقْ الأَنَّاتْ </a:t>
            </a:r>
            <a:br>
              <a:rPr lang="ar-SA" sz="6000" b="1" dirty="0">
                <a:solidFill>
                  <a:srgbClr val="003300"/>
                </a:solidFill>
                <a:latin typeface="Arial" charset="0"/>
              </a:rPr>
            </a:b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والْقَلْبْ يفِيضْ بِالتَّرْنِيمَاتْ </a:t>
            </a:r>
            <a:br>
              <a:rPr lang="ar-SA" sz="6000" b="1" dirty="0">
                <a:solidFill>
                  <a:srgbClr val="003300"/>
                </a:solidFill>
                <a:latin typeface="Arial" charset="0"/>
              </a:rPr>
            </a:b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رَبِّي دَا إِلَه التَّعْ</a:t>
            </a:r>
            <a:r>
              <a:rPr lang="ar-EG" sz="6000" b="1" dirty="0">
                <a:solidFill>
                  <a:srgbClr val="003300"/>
                </a:solidFill>
                <a:latin typeface="Arial" charset="0"/>
              </a:rPr>
              <a:t>ـ</a:t>
            </a: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وِيضَ</a:t>
            </a:r>
            <a:r>
              <a:rPr lang="ar-EG" sz="6000" b="1" dirty="0">
                <a:solidFill>
                  <a:srgbClr val="003300"/>
                </a:solidFill>
                <a:latin typeface="Arial" charset="0"/>
              </a:rPr>
              <a:t>ــ</a:t>
            </a:r>
            <a:r>
              <a:rPr lang="ar-SA" sz="6000" b="1" dirty="0">
                <a:solidFill>
                  <a:srgbClr val="003300"/>
                </a:solidFill>
                <a:latin typeface="Arial" charset="0"/>
              </a:rPr>
              <a:t>اتْ</a:t>
            </a:r>
            <a:endParaRPr lang="en-US" altLang="en-US" sz="6000" b="1" dirty="0">
              <a:solidFill>
                <a:srgbClr val="003300"/>
              </a:solidFill>
              <a:latin typeface="Times New Roman (Arabic)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03176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1981</TotalTime>
  <Words>237</Words>
  <Application>Microsoft Office PowerPoint</Application>
  <PresentationFormat>عرض على الشاشة (4:3)</PresentationFormat>
  <Paragraphs>12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401</cp:revision>
  <dcterms:created xsi:type="dcterms:W3CDTF">2021-12-07T14:30:00Z</dcterms:created>
  <dcterms:modified xsi:type="dcterms:W3CDTF">2024-11-20T12:09:33Z</dcterms:modified>
</cp:coreProperties>
</file>