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274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78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60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9906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  <a:cs typeface="Arial" charset="0"/>
              </a:rPr>
              <a:t>يباركك الرب ويحرسك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696754"/>
            <a:ext cx="7467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يباركك الرب ويحرسك</a:t>
            </a:r>
          </a:p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آمين</a:t>
            </a:r>
          </a:p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يضيء الرب بوجهه </a:t>
            </a:r>
          </a:p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عليك ويرحمك</a:t>
            </a:r>
          </a:p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آمين</a:t>
            </a:r>
            <a:endParaRPr lang="en-US" sz="66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762000"/>
            <a:ext cx="8305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يرفع السيد الرب</a:t>
            </a:r>
          </a:p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وجهه عليك</a:t>
            </a:r>
          </a:p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آمين</a:t>
            </a:r>
          </a:p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ويمنحك سلاماً</a:t>
            </a:r>
          </a:p>
          <a:p>
            <a:pPr algn="ctr" rtl="1">
              <a:defRPr/>
            </a:pPr>
            <a:r>
              <a:rPr lang="ar-EG" sz="6600" b="1" dirty="0">
                <a:latin typeface="Arial" charset="0"/>
                <a:cs typeface="Arial" charset="0"/>
              </a:rPr>
              <a:t>آمين</a:t>
            </a:r>
            <a:endParaRPr lang="en-US" sz="66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71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23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133</cp:revision>
  <dcterms:created xsi:type="dcterms:W3CDTF">2021-12-07T14:30:00Z</dcterms:created>
  <dcterms:modified xsi:type="dcterms:W3CDTF">2024-11-20T12:11:19Z</dcterms:modified>
</cp:coreProperties>
</file>