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274" r:id="rId4"/>
    <p:sldId id="27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78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6" d="100"/>
          <a:sy n="66" d="100"/>
        </p:scale>
        <p:origin x="60" y="2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4800" y="990600"/>
            <a:ext cx="838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defRPr/>
            </a:pPr>
            <a:r>
              <a:rPr lang="ar-EG" sz="8000" b="1" dirty="0">
                <a:latin typeface="Arial" charset="0"/>
                <a:cs typeface="Arial" charset="0"/>
              </a:rPr>
              <a:t>يباركك الرب ويحرسك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14400" y="696754"/>
            <a:ext cx="74676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latin typeface="Arial" charset="0"/>
                <a:cs typeface="Arial" charset="0"/>
              </a:rPr>
              <a:t>يباركك الرب ويحرسك</a:t>
            </a:r>
          </a:p>
          <a:p>
            <a:pPr algn="ctr" rtl="1">
              <a:defRPr/>
            </a:pPr>
            <a:r>
              <a:rPr lang="ar-EG" sz="6600" b="1" dirty="0">
                <a:latin typeface="Arial" charset="0"/>
                <a:cs typeface="Arial" charset="0"/>
              </a:rPr>
              <a:t>آمين</a:t>
            </a:r>
          </a:p>
          <a:p>
            <a:pPr algn="ctr" rtl="1">
              <a:defRPr/>
            </a:pPr>
            <a:r>
              <a:rPr lang="ar-EG" sz="6600" b="1" dirty="0">
                <a:latin typeface="Arial" charset="0"/>
                <a:cs typeface="Arial" charset="0"/>
              </a:rPr>
              <a:t>يضيء الرب بوجهه </a:t>
            </a:r>
          </a:p>
          <a:p>
            <a:pPr algn="ctr" rtl="1">
              <a:defRPr/>
            </a:pPr>
            <a:r>
              <a:rPr lang="ar-EG" sz="6600" b="1" dirty="0">
                <a:latin typeface="Arial" charset="0"/>
                <a:cs typeface="Arial" charset="0"/>
              </a:rPr>
              <a:t>عليك ويرحمك</a:t>
            </a:r>
          </a:p>
          <a:p>
            <a:pPr algn="ctr" rtl="1">
              <a:defRPr/>
            </a:pPr>
            <a:r>
              <a:rPr lang="ar-EG" sz="6600" b="1" dirty="0">
                <a:latin typeface="Arial" charset="0"/>
                <a:cs typeface="Arial" charset="0"/>
              </a:rPr>
              <a:t>آمين</a:t>
            </a:r>
            <a:endParaRPr lang="en-US" sz="66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762000"/>
            <a:ext cx="83058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latin typeface="Arial" charset="0"/>
                <a:cs typeface="Arial" charset="0"/>
              </a:rPr>
              <a:t>يرفع السيد الرب</a:t>
            </a:r>
          </a:p>
          <a:p>
            <a:pPr algn="ctr" rtl="1">
              <a:defRPr/>
            </a:pPr>
            <a:r>
              <a:rPr lang="ar-EG" sz="6600" b="1" dirty="0">
                <a:latin typeface="Arial" charset="0"/>
                <a:cs typeface="Arial" charset="0"/>
              </a:rPr>
              <a:t>وجهه عليك</a:t>
            </a:r>
          </a:p>
          <a:p>
            <a:pPr algn="ctr" rtl="1">
              <a:defRPr/>
            </a:pPr>
            <a:r>
              <a:rPr lang="ar-EG" sz="6600" b="1" dirty="0">
                <a:latin typeface="Arial" charset="0"/>
                <a:cs typeface="Arial" charset="0"/>
              </a:rPr>
              <a:t>آمين</a:t>
            </a:r>
          </a:p>
          <a:p>
            <a:pPr algn="ctr" rtl="1">
              <a:defRPr/>
            </a:pPr>
            <a:r>
              <a:rPr lang="ar-EG" sz="6600" b="1" dirty="0">
                <a:latin typeface="Arial" charset="0"/>
                <a:cs typeface="Arial" charset="0"/>
              </a:rPr>
              <a:t>ويمنحك سلاماً</a:t>
            </a:r>
          </a:p>
          <a:p>
            <a:pPr algn="ctr" rtl="1">
              <a:defRPr/>
            </a:pPr>
            <a:r>
              <a:rPr lang="ar-EG" sz="6600" b="1" dirty="0">
                <a:latin typeface="Arial" charset="0"/>
                <a:cs typeface="Arial" charset="0"/>
              </a:rPr>
              <a:t>آمين</a:t>
            </a:r>
            <a:endParaRPr lang="en-US" sz="66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719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</TotalTime>
  <Words>23</Words>
  <Application>Microsoft Office PowerPoint</Application>
  <PresentationFormat>عرض على الشاشة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133</cp:revision>
  <dcterms:created xsi:type="dcterms:W3CDTF">2021-12-07T14:30:00Z</dcterms:created>
  <dcterms:modified xsi:type="dcterms:W3CDTF">2024-11-20T12:11:19Z</dcterms:modified>
</cp:coreProperties>
</file>