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74" r:id="rId4"/>
    <p:sldId id="279" r:id="rId5"/>
    <p:sldId id="278" r:id="rId6"/>
    <p:sldId id="28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79"/>
            <p14:sldId id="278"/>
            <p14:sldId id="280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66" d="100"/>
          <a:sy n="66" d="100"/>
        </p:scale>
        <p:origin x="60" y="2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50363"/>
            <a:ext cx="91440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JO" sz="8000" b="1" dirty="0"/>
              <a:t>يا يسوع نيرك هيّن</a:t>
            </a:r>
            <a:endParaRPr lang="en-US" alt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4800" y="544354"/>
            <a:ext cx="8458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JO" sz="6600" b="1" dirty="0">
                <a:solidFill>
                  <a:srgbClr val="003300"/>
                </a:solidFill>
              </a:rPr>
              <a:t>يا يسوع نيرك هيّن</a:t>
            </a:r>
            <a:br>
              <a:rPr lang="ar-JO" sz="6600" b="1" dirty="0">
                <a:solidFill>
                  <a:srgbClr val="003300"/>
                </a:solidFill>
              </a:rPr>
            </a:br>
            <a:r>
              <a:rPr lang="ar-JO" sz="6600" b="1" dirty="0">
                <a:solidFill>
                  <a:srgbClr val="003300"/>
                </a:solidFill>
              </a:rPr>
              <a:t>للي تعبان و حيران</a:t>
            </a:r>
            <a:br>
              <a:rPr lang="ar-JO" sz="6600" b="1" dirty="0">
                <a:solidFill>
                  <a:srgbClr val="003300"/>
                </a:solidFill>
              </a:rPr>
            </a:br>
            <a:br>
              <a:rPr lang="ar-JO" sz="6600" b="1" dirty="0">
                <a:solidFill>
                  <a:srgbClr val="003300"/>
                </a:solidFill>
              </a:rPr>
            </a:br>
            <a:r>
              <a:rPr lang="ar-JO" sz="6600" b="1" dirty="0">
                <a:solidFill>
                  <a:srgbClr val="003300"/>
                </a:solidFill>
              </a:rPr>
              <a:t>حملي و </a:t>
            </a:r>
            <a:r>
              <a:rPr lang="ar-JO" sz="6600" b="1" dirty="0" err="1">
                <a:solidFill>
                  <a:srgbClr val="003300"/>
                </a:solidFill>
              </a:rPr>
              <a:t>حملتو</a:t>
            </a:r>
            <a:r>
              <a:rPr lang="ar-JO" sz="6600" b="1" dirty="0">
                <a:solidFill>
                  <a:srgbClr val="003300"/>
                </a:solidFill>
              </a:rPr>
              <a:t> يا حنيّن</a:t>
            </a:r>
            <a:br>
              <a:rPr lang="ar-JO" sz="6600" b="1" dirty="0">
                <a:solidFill>
                  <a:srgbClr val="003300"/>
                </a:solidFill>
              </a:rPr>
            </a:br>
            <a:r>
              <a:rPr lang="ar-JO" sz="6600" b="1" dirty="0">
                <a:solidFill>
                  <a:srgbClr val="003300"/>
                </a:solidFill>
              </a:rPr>
              <a:t>حبّك خلى في قلبي أمان</a:t>
            </a:r>
            <a:endParaRPr lang="en-US" alt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463689"/>
            <a:ext cx="8305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JO" sz="6000" b="1" dirty="0"/>
              <a:t>بدّي اتعلم منك آه يا حنون</a:t>
            </a:r>
            <a:br>
              <a:rPr lang="ar-JO" sz="6000" b="1" dirty="0"/>
            </a:br>
            <a:r>
              <a:rPr lang="ar-JO" sz="6000" b="1" dirty="0"/>
              <a:t>مش رح اتنازل عن دربك</a:t>
            </a:r>
            <a:endParaRPr lang="en-US" sz="6000" b="1" dirty="0"/>
          </a:p>
          <a:p>
            <a:pPr algn="ctr" rtl="1"/>
            <a:r>
              <a:rPr lang="ar-JO" sz="6000" b="1" dirty="0"/>
              <a:t> لو مهما يكون</a:t>
            </a:r>
            <a:br>
              <a:rPr lang="ar-JO" sz="6000" b="1" dirty="0"/>
            </a:br>
            <a:r>
              <a:rPr lang="ar-JO" sz="6000" b="1" dirty="0"/>
              <a:t>علمني كيف اتواضع</a:t>
            </a:r>
            <a:br>
              <a:rPr lang="ar-JO" sz="6000" b="1" dirty="0"/>
            </a:br>
            <a:r>
              <a:rPr lang="ar-JO" sz="6000" b="1" dirty="0"/>
              <a:t>و عن حبك ما </a:t>
            </a:r>
            <a:r>
              <a:rPr lang="ar-JO" sz="6000" b="1" dirty="0" err="1"/>
              <a:t>اتراجع</a:t>
            </a:r>
            <a:br>
              <a:rPr lang="ar-JO" sz="6000" b="1" dirty="0"/>
            </a:br>
            <a:r>
              <a:rPr lang="ar-JO" sz="6000" b="1" dirty="0"/>
              <a:t>يا حنون</a:t>
            </a:r>
            <a:endParaRPr lang="en-US" altLang="en-US" sz="6000" b="1" dirty="0">
              <a:latin typeface="Times New Roman (Arabic)" pitchFamily="26" charset="-78"/>
              <a:cs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4800" y="544354"/>
            <a:ext cx="8458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JO" sz="6600" b="1" dirty="0">
                <a:solidFill>
                  <a:srgbClr val="003300"/>
                </a:solidFill>
              </a:rPr>
              <a:t>يا يسوع نيرك هيّن</a:t>
            </a:r>
            <a:br>
              <a:rPr lang="ar-JO" sz="6600" b="1" dirty="0">
                <a:solidFill>
                  <a:srgbClr val="003300"/>
                </a:solidFill>
              </a:rPr>
            </a:br>
            <a:r>
              <a:rPr lang="ar-JO" sz="6600" b="1" dirty="0">
                <a:solidFill>
                  <a:srgbClr val="003300"/>
                </a:solidFill>
              </a:rPr>
              <a:t>للي تعبان و حيران</a:t>
            </a:r>
            <a:br>
              <a:rPr lang="ar-JO" sz="6600" b="1" dirty="0">
                <a:solidFill>
                  <a:srgbClr val="003300"/>
                </a:solidFill>
              </a:rPr>
            </a:br>
            <a:br>
              <a:rPr lang="ar-JO" sz="6600" b="1" dirty="0">
                <a:solidFill>
                  <a:srgbClr val="003300"/>
                </a:solidFill>
              </a:rPr>
            </a:br>
            <a:r>
              <a:rPr lang="ar-JO" sz="6600" b="1" dirty="0">
                <a:solidFill>
                  <a:srgbClr val="003300"/>
                </a:solidFill>
              </a:rPr>
              <a:t>حملي و </a:t>
            </a:r>
            <a:r>
              <a:rPr lang="ar-JO" sz="6600" b="1" dirty="0" err="1">
                <a:solidFill>
                  <a:srgbClr val="003300"/>
                </a:solidFill>
              </a:rPr>
              <a:t>حملتو</a:t>
            </a:r>
            <a:r>
              <a:rPr lang="ar-JO" sz="6600" b="1" dirty="0">
                <a:solidFill>
                  <a:srgbClr val="003300"/>
                </a:solidFill>
              </a:rPr>
              <a:t> يا حنيّن</a:t>
            </a:r>
            <a:br>
              <a:rPr lang="ar-JO" sz="6600" b="1" dirty="0">
                <a:solidFill>
                  <a:srgbClr val="003300"/>
                </a:solidFill>
              </a:rPr>
            </a:br>
            <a:r>
              <a:rPr lang="ar-JO" sz="6600" b="1" dirty="0">
                <a:solidFill>
                  <a:srgbClr val="003300"/>
                </a:solidFill>
              </a:rPr>
              <a:t>حبّك خلى في قلبي أمان</a:t>
            </a:r>
            <a:endParaRPr lang="en-US" alt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600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539889"/>
            <a:ext cx="8305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JO" sz="6000" b="1" dirty="0"/>
              <a:t>وحّد قلبي و خليني حبك ع طول</a:t>
            </a:r>
            <a:br>
              <a:rPr lang="ar-JO" sz="6000" b="1" dirty="0"/>
            </a:br>
            <a:r>
              <a:rPr lang="ar-JO" sz="6000" b="1" dirty="0"/>
              <a:t>قلبي و فكري و لساني يغني </a:t>
            </a:r>
            <a:endParaRPr lang="ar-EG" sz="6000" b="1" dirty="0"/>
          </a:p>
          <a:p>
            <a:pPr algn="ctr" rtl="1"/>
            <a:r>
              <a:rPr lang="ar-JO" sz="6000" b="1" dirty="0"/>
              <a:t>و يقول</a:t>
            </a:r>
            <a:br>
              <a:rPr lang="ar-JO" sz="6000" b="1" dirty="0"/>
            </a:br>
            <a:r>
              <a:rPr lang="ar-JO" sz="6000" b="1" dirty="0"/>
              <a:t>مش رح اسمح لظروفي</a:t>
            </a:r>
            <a:br>
              <a:rPr lang="ar-JO" sz="6000" b="1" dirty="0"/>
            </a:br>
            <a:r>
              <a:rPr lang="ar-JO" sz="6000" b="1" dirty="0"/>
              <a:t>تحنيني و يكتر خوفي</a:t>
            </a:r>
            <a:br>
              <a:rPr lang="ar-JO" sz="6000" b="1" dirty="0"/>
            </a:br>
            <a:r>
              <a:rPr lang="ar-JO" sz="6000" b="1" dirty="0"/>
              <a:t>يا يسوع</a:t>
            </a:r>
            <a:endParaRPr lang="en-US" altLang="en-US" sz="60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52087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4800" y="544354"/>
            <a:ext cx="8458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JO" sz="6600" b="1" dirty="0">
                <a:solidFill>
                  <a:srgbClr val="003300"/>
                </a:solidFill>
              </a:rPr>
              <a:t>يا يسوع نيرك هيّن</a:t>
            </a:r>
            <a:br>
              <a:rPr lang="ar-JO" sz="6600" b="1" dirty="0">
                <a:solidFill>
                  <a:srgbClr val="003300"/>
                </a:solidFill>
              </a:rPr>
            </a:br>
            <a:r>
              <a:rPr lang="ar-JO" sz="6600" b="1" dirty="0">
                <a:solidFill>
                  <a:srgbClr val="003300"/>
                </a:solidFill>
              </a:rPr>
              <a:t>للي تعبان و حيران</a:t>
            </a:r>
            <a:br>
              <a:rPr lang="ar-JO" sz="6600" b="1" dirty="0">
                <a:solidFill>
                  <a:srgbClr val="003300"/>
                </a:solidFill>
              </a:rPr>
            </a:br>
            <a:br>
              <a:rPr lang="ar-JO" sz="6600" b="1" dirty="0">
                <a:solidFill>
                  <a:srgbClr val="003300"/>
                </a:solidFill>
              </a:rPr>
            </a:br>
            <a:r>
              <a:rPr lang="ar-JO" sz="6600" b="1" dirty="0">
                <a:solidFill>
                  <a:srgbClr val="003300"/>
                </a:solidFill>
              </a:rPr>
              <a:t>حملي و </a:t>
            </a:r>
            <a:r>
              <a:rPr lang="ar-JO" sz="6600" b="1" dirty="0" err="1">
                <a:solidFill>
                  <a:srgbClr val="003300"/>
                </a:solidFill>
              </a:rPr>
              <a:t>حملتو</a:t>
            </a:r>
            <a:r>
              <a:rPr lang="ar-JO" sz="6600" b="1" dirty="0">
                <a:solidFill>
                  <a:srgbClr val="003300"/>
                </a:solidFill>
              </a:rPr>
              <a:t> يا حنيّن</a:t>
            </a:r>
            <a:br>
              <a:rPr lang="ar-JO" sz="6600" b="1" dirty="0">
                <a:solidFill>
                  <a:srgbClr val="003300"/>
                </a:solidFill>
              </a:rPr>
            </a:br>
            <a:r>
              <a:rPr lang="ar-JO" sz="6600" b="1" dirty="0">
                <a:solidFill>
                  <a:srgbClr val="003300"/>
                </a:solidFill>
              </a:rPr>
              <a:t>حبّك خلى في قلبي أمان</a:t>
            </a:r>
            <a:endParaRPr lang="en-US" alt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263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129</Words>
  <Application>Microsoft Office PowerPoint</Application>
  <PresentationFormat>عرض على الشاشة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136</cp:revision>
  <dcterms:created xsi:type="dcterms:W3CDTF">2021-12-07T14:30:00Z</dcterms:created>
  <dcterms:modified xsi:type="dcterms:W3CDTF">2024-11-20T12:12:39Z</dcterms:modified>
</cp:coreProperties>
</file>