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277" r:id="rId3"/>
    <p:sldId id="274" r:id="rId4"/>
    <p:sldId id="287" r:id="rId5"/>
    <p:sldId id="28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287"/>
            <p14:sldId id="288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4660"/>
  </p:normalViewPr>
  <p:slideViewPr>
    <p:cSldViewPr>
      <p:cViewPr varScale="1">
        <p:scale>
          <a:sx n="66" d="100"/>
          <a:sy n="66" d="100"/>
        </p:scale>
        <p:origin x="60" y="2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202443"/>
            <a:ext cx="9144000" cy="42199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يا يسوع ما أحلى حياتي بقربك</a:t>
            </a:r>
            <a:br>
              <a:rPr lang="ar-EG" sz="6000" b="1" dirty="0"/>
            </a:br>
            <a:endParaRPr lang="en-US" altLang="en-US" sz="60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81000" y="-236748"/>
            <a:ext cx="8458200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يا يسوع ما أحلى حياتي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بقربك   يا يسوع</a:t>
            </a:r>
            <a:br>
              <a:rPr lang="ar-EG" sz="6600" b="1" dirty="0"/>
            </a:br>
            <a:r>
              <a:rPr lang="ar-EG" sz="6600" b="1" dirty="0"/>
              <a:t>يا يسوع ما أجمل رؤية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وجهك   يا يسوع</a:t>
            </a:r>
            <a:endParaRPr lang="en-US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60368"/>
            <a:ext cx="9144000" cy="54832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6000"/>
              </a:spcBef>
            </a:pPr>
            <a:r>
              <a:rPr lang="ar-EG" sz="6000" b="1" dirty="0"/>
              <a:t>يا يسوع نور وجهك يهديني </a:t>
            </a:r>
            <a:br>
              <a:rPr lang="ar-EG" sz="6000" b="1" dirty="0"/>
            </a:br>
            <a:r>
              <a:rPr lang="ar-EG" sz="6000" b="1" dirty="0"/>
              <a:t>وحلاوة حبك ترويني</a:t>
            </a:r>
            <a:br>
              <a:rPr lang="ar-EG" sz="6000" b="1" dirty="0"/>
            </a:br>
            <a:r>
              <a:rPr lang="ar-EG" sz="6000" b="1" dirty="0"/>
              <a:t>يا يسوع يا حبيبي حبك </a:t>
            </a:r>
            <a:r>
              <a:rPr lang="ar-EG" sz="6000" b="1" dirty="0" err="1"/>
              <a:t>يسبيني</a:t>
            </a:r>
            <a:br>
              <a:rPr lang="ar-EG" sz="6000" b="1" dirty="0"/>
            </a:br>
            <a:r>
              <a:rPr lang="ar-EG" sz="6000" b="1" dirty="0"/>
              <a:t>يا يسوع يا طبيبي جرحك يشفيني</a:t>
            </a:r>
            <a:endParaRPr lang="en-US" sz="6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9525" y="533400"/>
            <a:ext cx="9134475" cy="4899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ما أحلى وجودك </a:t>
            </a:r>
            <a:endParaRPr lang="en-US" sz="7200" b="1" dirty="0"/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في حياتي</a:t>
            </a:r>
            <a:br>
              <a:rPr lang="ar-EG" sz="7200" b="1" dirty="0"/>
            </a:br>
            <a:r>
              <a:rPr lang="ar-EG" sz="7200" b="1" dirty="0"/>
              <a:t>يا يسوع   يا يسوع</a:t>
            </a:r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2191136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51039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1050</TotalTime>
  <Words>58</Words>
  <Application>Microsoft Office PowerPoint</Application>
  <PresentationFormat>عرض على الشاشة (4:3)</PresentationFormat>
  <Paragraphs>8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140</cp:revision>
  <dcterms:created xsi:type="dcterms:W3CDTF">2021-12-07T14:30:00Z</dcterms:created>
  <dcterms:modified xsi:type="dcterms:W3CDTF">2024-11-20T12:14:09Z</dcterms:modified>
</cp:coreProperties>
</file>