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27" r:id="rId5"/>
    <p:sldId id="320" r:id="rId6"/>
    <p:sldId id="328" r:id="rId7"/>
    <p:sldId id="32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27"/>
            <p14:sldId id="320"/>
            <p14:sldId id="328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88" y="1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4636"/>
            <a:ext cx="9144000" cy="3089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يَسُوعُ كُلَّمَا أَنـْظُرُ لِلصَّلِيبِ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72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يَسُوعُ كُلَّمَا أَنـْظُرُ لِلصَّلِيبِ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قَـلْبِـي يَفِيـضُ بِالشُّـكْـرِ لَـكَ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إِذْ عَنِّي قَدْ جُزْتَ في ِمِثْلِ ذَا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اللَّهِيبِ قَلْبِي يَذُوبُ يَسـْجُدُ لَكَ</a:t>
            </a:r>
            <a:endParaRPr lang="en-GB" sz="6000" b="1" dirty="0">
              <a:latin typeface="Calibri" pitchFamily="34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2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أَنْتَ يا سَيِّدُ قَدْ كانَ كُـلُّ هــَمّـِكَ</a:t>
            </a:r>
            <a:r>
              <a:rPr lang="en-GB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أن تَخْدُمُ وَتُنْقِذُ النُّفُوسَ الْهَالِكَة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فَلِماذا يا رَبِّي عُوقِبْتَ عَنْ ذَنْبِـي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 أَنْتَ الْقُـدُّوسُ الْك</a:t>
            </a:r>
            <a:r>
              <a:rPr lang="ar-SA" sz="6000" b="1" dirty="0">
                <a:latin typeface="Calibri" pitchFamily="34" charset="0"/>
              </a:rPr>
              <a:t>َ</a:t>
            </a:r>
            <a:r>
              <a:rPr lang="ar-EG" sz="6000" b="1" dirty="0">
                <a:latin typeface="Calibri" pitchFamily="34" charset="0"/>
              </a:rPr>
              <a:t>ـامِـلُ بِــرُّكَ</a:t>
            </a:r>
            <a:endParaRPr lang="en-GB" sz="6000" b="1" dirty="0">
              <a:latin typeface="Calibri" pitchFamily="34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410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يَسُوعُ أَنْتَ تَمَسَّكْتَ بِحَياتِ</a:t>
            </a:r>
            <a:r>
              <a:rPr lang="ar-SA" sz="6000" b="1" dirty="0"/>
              <a:t>ي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 </a:t>
            </a:r>
            <a:r>
              <a:rPr lang="ar-EG" sz="6000" b="1" dirty="0"/>
              <a:t>وَقَدْ وَضَـعْتَ نَفْسَكَ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مُقايِـضًا كُلَّ آلامِي وَآهاتِي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بِآلامِـــكَ بِحَياتِكَ</a:t>
            </a:r>
            <a:endParaRPr lang="en-GB" sz="6000" b="1" dirty="0">
              <a:latin typeface="Calibri" pitchFamily="34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8100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>
              <a:lnSpc>
                <a:spcPct val="150000"/>
              </a:lnSpc>
            </a:pPr>
            <a:r>
              <a:rPr lang="ar-EG" sz="6000" b="1" dirty="0"/>
              <a:t>يا حَبِيبِي كَيْفَ كانَ سُؤْلُ قَلْبِك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dirty="0"/>
              <a:t> أن تغفرَ وسـطَ الآلام؟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كَيْفَ وَأَنْتَ تَنْزِفُ تَقبلُ لصا وَتَضــْمَنُ لَهُ الأَمان؟</a:t>
            </a:r>
            <a:endParaRPr lang="en-GB" sz="6000" b="1" dirty="0">
              <a:latin typeface="Calibri" pitchFamily="34" charset="0"/>
            </a:endParaRPr>
          </a:p>
          <a:p>
            <a:pPr lvl="1"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410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يَسُوعُ قَدْ تَصَفَّى عَنِّي دَمُكَ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لَكِنَّ حُبّـَكَ ما زالَ يُسْكَــبُ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جُرِحْتَ لِشِفائِي أَتْمَمْتَ فِدائِي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بِالنَّصْرِ قُمْتَ وَمَعْكَ أَقَمْتَنِي</a:t>
            </a:r>
            <a:endParaRPr lang="en-GB" sz="6000" b="1" dirty="0">
              <a:latin typeface="Calibri" pitchFamily="34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يَسُوعُ أَنْتَ تَمَسَّكْتَ بِحَياتِ</a:t>
            </a:r>
            <a:r>
              <a:rPr lang="ar-SA" sz="6000" b="1" dirty="0"/>
              <a:t>ي </a:t>
            </a:r>
            <a:r>
              <a:rPr lang="ar-EG" sz="6000" b="1" dirty="0"/>
              <a:t>      وَقَدْ وَضَـعْتَ نَفْسَكَ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مُقايِـضًا كُلَّ آلامِي وَآهاتِي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Calibri" pitchFamily="34" charset="0"/>
              </a:rPr>
              <a:t>بِآلامِـــكَ بِحَياتِــكَ</a:t>
            </a:r>
            <a:endParaRPr lang="en-GB" sz="6000" dirty="0">
              <a:latin typeface="Calibri" pitchFamily="34" charset="0"/>
            </a:endParaRPr>
          </a:p>
          <a:p>
            <a:pPr algn="ctr" rtl="1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</TotalTime>
  <Words>123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184</cp:revision>
  <dcterms:created xsi:type="dcterms:W3CDTF">2021-12-07T14:30:00Z</dcterms:created>
  <dcterms:modified xsi:type="dcterms:W3CDTF">2024-11-20T12:17:09Z</dcterms:modified>
</cp:coreProperties>
</file>