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5" r:id="rId2"/>
    <p:sldId id="277" r:id="rId3"/>
    <p:sldId id="274" r:id="rId4"/>
    <p:sldId id="327" r:id="rId5"/>
    <p:sldId id="320" r:id="rId6"/>
    <p:sldId id="328" r:id="rId7"/>
    <p:sldId id="321" r:id="rId8"/>
    <p:sldId id="29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277"/>
            <p14:sldId id="274"/>
            <p14:sldId id="327"/>
            <p14:sldId id="320"/>
            <p14:sldId id="328"/>
            <p14:sldId id="321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691" autoAdjust="0"/>
    <p:restoredTop sz="94660"/>
  </p:normalViewPr>
  <p:slideViewPr>
    <p:cSldViewPr>
      <p:cViewPr varScale="1">
        <p:scale>
          <a:sx n="66" d="100"/>
          <a:sy n="66" d="100"/>
        </p:scale>
        <p:origin x="88" y="180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11/20/2024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11/20/2024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34636"/>
            <a:ext cx="9144000" cy="30895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6600" b="1" dirty="0"/>
              <a:t>يا يَسُوعُ كُلَّمَا أَنـْظُرُ لِلصَّلِيبِ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517210"/>
            <a:ext cx="9144000" cy="68741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000" b="1" dirty="0"/>
              <a:t>يا يَسُوعُ كُلَّمَا أَنـْظُرُ لِلصَّلِيبِ </a:t>
            </a:r>
          </a:p>
          <a:p>
            <a:pPr algn="ctr" rtl="1">
              <a:lnSpc>
                <a:spcPct val="150000"/>
              </a:lnSpc>
            </a:pPr>
            <a:r>
              <a:rPr lang="ar-EG" sz="6000" b="1" dirty="0"/>
              <a:t>قَـلْبِـي يَفِيـضُ بِالشُّـكْـرِ لَـكَ</a:t>
            </a:r>
            <a:endParaRPr lang="en-US" sz="6000" b="1" dirty="0"/>
          </a:p>
          <a:p>
            <a:pPr algn="ctr" rtl="1">
              <a:lnSpc>
                <a:spcPct val="150000"/>
              </a:lnSpc>
            </a:pPr>
            <a:r>
              <a:rPr lang="ar-EG" sz="6000" b="1" dirty="0">
                <a:latin typeface="Calibri" pitchFamily="34" charset="0"/>
              </a:rPr>
              <a:t>إِذْ عَنِّي قَدْ جُزْتَ في ِمِثْلِ ذَا </a:t>
            </a:r>
          </a:p>
          <a:p>
            <a:pPr algn="ctr" rtl="1">
              <a:lnSpc>
                <a:spcPct val="150000"/>
              </a:lnSpc>
            </a:pPr>
            <a:r>
              <a:rPr lang="ar-EG" sz="6000" b="1" dirty="0">
                <a:latin typeface="Calibri" pitchFamily="34" charset="0"/>
              </a:rPr>
              <a:t>اللَّهِيبِ قَلْبِي يَذُوبُ يَسـْجُدُ لَكَ</a:t>
            </a:r>
            <a:endParaRPr lang="en-GB" sz="6000" b="1" dirty="0">
              <a:latin typeface="Calibri" pitchFamily="34" charset="0"/>
            </a:endParaRPr>
          </a:p>
          <a:p>
            <a:pPr algn="ctr" rtl="1">
              <a:lnSpc>
                <a:spcPct val="150000"/>
              </a:lnSpc>
            </a:pPr>
            <a:endParaRPr lang="en-US" sz="60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517210"/>
            <a:ext cx="9144000" cy="68741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000" b="1" dirty="0"/>
              <a:t>أَنْتَ يا سَيِّدُ قَدْ كانَ كُـلُّ هــَمّـِكَ</a:t>
            </a:r>
            <a:r>
              <a:rPr lang="en-GB" sz="6000" b="1" dirty="0"/>
              <a:t> </a:t>
            </a:r>
            <a:endParaRPr lang="ar-EG" sz="6000" b="1" dirty="0"/>
          </a:p>
          <a:p>
            <a:pPr algn="ctr" rtl="1">
              <a:lnSpc>
                <a:spcPct val="150000"/>
              </a:lnSpc>
            </a:pPr>
            <a:r>
              <a:rPr lang="ar-EG" sz="6000" b="1" dirty="0"/>
              <a:t>أن تَخْدُمُ وَتُنْقِذُ النُّفُوسَ الْهَالِكَة</a:t>
            </a:r>
          </a:p>
          <a:p>
            <a:pPr algn="ctr" rtl="1">
              <a:lnSpc>
                <a:spcPct val="150000"/>
              </a:lnSpc>
            </a:pPr>
            <a:r>
              <a:rPr lang="ar-EG" sz="6000" b="1" dirty="0">
                <a:latin typeface="Calibri" pitchFamily="34" charset="0"/>
              </a:rPr>
              <a:t>فَلِماذا يا رَبِّي عُوقِبْتَ عَنْ ذَنْبِـي</a:t>
            </a:r>
          </a:p>
          <a:p>
            <a:pPr algn="ctr" rtl="1">
              <a:lnSpc>
                <a:spcPct val="150000"/>
              </a:lnSpc>
            </a:pPr>
            <a:r>
              <a:rPr lang="ar-EG" sz="6000" b="1" dirty="0">
                <a:latin typeface="Calibri" pitchFamily="34" charset="0"/>
              </a:rPr>
              <a:t> أَنْتَ الْقُـدُّوسُ الْك</a:t>
            </a:r>
            <a:r>
              <a:rPr lang="ar-SA" sz="6000" b="1" dirty="0">
                <a:latin typeface="Calibri" pitchFamily="34" charset="0"/>
              </a:rPr>
              <a:t>َ</a:t>
            </a:r>
            <a:r>
              <a:rPr lang="ar-EG" sz="6000" b="1" dirty="0">
                <a:latin typeface="Calibri" pitchFamily="34" charset="0"/>
              </a:rPr>
              <a:t>ـامِـلُ بِــرُّكَ</a:t>
            </a:r>
            <a:endParaRPr lang="en-GB" sz="6000" b="1" dirty="0">
              <a:latin typeface="Calibri" pitchFamily="34" charset="0"/>
            </a:endParaRPr>
          </a:p>
          <a:p>
            <a:pPr algn="ctr" rtl="1">
              <a:lnSpc>
                <a:spcPct val="150000"/>
              </a:lnSpc>
            </a:pPr>
            <a:endParaRPr lang="en-US" sz="60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441010"/>
            <a:ext cx="9144000" cy="68741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000" b="1" dirty="0"/>
              <a:t>يا يَسُوعُ أَنْتَ تَمَسَّكْتَ بِحَياتِ</a:t>
            </a:r>
            <a:r>
              <a:rPr lang="ar-SA" sz="6000" b="1" dirty="0"/>
              <a:t>ي</a:t>
            </a:r>
            <a:endParaRPr lang="ar-EG" sz="6000" b="1" dirty="0"/>
          </a:p>
          <a:p>
            <a:pPr algn="ctr" rtl="1">
              <a:lnSpc>
                <a:spcPct val="150000"/>
              </a:lnSpc>
            </a:pPr>
            <a:r>
              <a:rPr lang="ar-SA" sz="6000" b="1" dirty="0"/>
              <a:t> </a:t>
            </a:r>
            <a:r>
              <a:rPr lang="ar-EG" sz="6000" b="1" dirty="0"/>
              <a:t>وَقَدْ وَضَـعْتَ نَفْسَكَ</a:t>
            </a:r>
          </a:p>
          <a:p>
            <a:pPr algn="ctr" rtl="1">
              <a:lnSpc>
                <a:spcPct val="150000"/>
              </a:lnSpc>
            </a:pPr>
            <a:r>
              <a:rPr lang="ar-EG" sz="6000" b="1" dirty="0">
                <a:latin typeface="Calibri" pitchFamily="34" charset="0"/>
              </a:rPr>
              <a:t>مُقايِـضًا كُلَّ آلامِي وَآهاتِي </a:t>
            </a:r>
          </a:p>
          <a:p>
            <a:pPr algn="ctr" rtl="1">
              <a:lnSpc>
                <a:spcPct val="150000"/>
              </a:lnSpc>
            </a:pPr>
            <a:r>
              <a:rPr lang="ar-EG" sz="6000" b="1" dirty="0">
                <a:latin typeface="Calibri" pitchFamily="34" charset="0"/>
              </a:rPr>
              <a:t>بِآلامِـــكَ بِحَياتِكَ</a:t>
            </a:r>
            <a:endParaRPr lang="en-GB" sz="6000" b="1" dirty="0">
              <a:latin typeface="Calibri" pitchFamily="34" charset="0"/>
            </a:endParaRPr>
          </a:p>
          <a:p>
            <a:pPr algn="ctr" rtl="1">
              <a:lnSpc>
                <a:spcPct val="150000"/>
              </a:lnSpc>
            </a:pPr>
            <a:endParaRPr lang="en-US" sz="60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76200" y="381000"/>
            <a:ext cx="9144000" cy="68741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ctr" rtl="1">
              <a:lnSpc>
                <a:spcPct val="150000"/>
              </a:lnSpc>
            </a:pPr>
            <a:r>
              <a:rPr lang="ar-EG" sz="6000" b="1" dirty="0"/>
              <a:t>يا حَبِيبِي كَيْفَ كانَ سُؤْلُ قَلْبِك</a:t>
            </a:r>
          </a:p>
          <a:p>
            <a:pPr lvl="1" algn="ctr" rtl="1">
              <a:lnSpc>
                <a:spcPct val="150000"/>
              </a:lnSpc>
            </a:pPr>
            <a:r>
              <a:rPr lang="ar-EG" sz="6000" b="1" dirty="0"/>
              <a:t> أن تغفرَ وسـطَ الآلام؟</a:t>
            </a:r>
          </a:p>
          <a:p>
            <a:pPr lvl="1" algn="ctr" rtl="1">
              <a:lnSpc>
                <a:spcPct val="150000"/>
              </a:lnSpc>
            </a:pPr>
            <a:r>
              <a:rPr lang="ar-EG" sz="6000" b="1" dirty="0">
                <a:latin typeface="Calibri" pitchFamily="34" charset="0"/>
              </a:rPr>
              <a:t>كَيْفَ وَأَنْتَ تَنْزِفُ تَقبلُ لصا وَتَضــْمَنُ لَهُ الأَمان؟</a:t>
            </a:r>
            <a:endParaRPr lang="en-GB" sz="6000" b="1" dirty="0">
              <a:latin typeface="Calibri" pitchFamily="34" charset="0"/>
            </a:endParaRPr>
          </a:p>
          <a:p>
            <a:pPr lvl="1" algn="ctr" rtl="1">
              <a:lnSpc>
                <a:spcPct val="150000"/>
              </a:lnSpc>
            </a:pPr>
            <a:endParaRPr lang="en-US" sz="60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441010"/>
            <a:ext cx="9144000" cy="68741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000" b="1" dirty="0"/>
              <a:t>يا يَسُوعُ قَدْ تَصَفَّى عَنِّي دَمُكَ </a:t>
            </a:r>
          </a:p>
          <a:p>
            <a:pPr algn="ctr" rtl="1">
              <a:lnSpc>
                <a:spcPct val="150000"/>
              </a:lnSpc>
            </a:pPr>
            <a:r>
              <a:rPr lang="ar-EG" sz="6000" b="1" dirty="0"/>
              <a:t>لَكِنَّ حُبّـَكَ ما زالَ يُسْكَــبُ</a:t>
            </a:r>
          </a:p>
          <a:p>
            <a:pPr algn="ctr" rtl="1">
              <a:lnSpc>
                <a:spcPct val="150000"/>
              </a:lnSpc>
            </a:pPr>
            <a:r>
              <a:rPr lang="ar-EG" sz="6000" b="1" dirty="0">
                <a:latin typeface="Calibri" pitchFamily="34" charset="0"/>
              </a:rPr>
              <a:t>جُرِحْتَ لِشِفائِي أَتْمَمْتَ فِدائِي </a:t>
            </a:r>
          </a:p>
          <a:p>
            <a:pPr algn="ctr" rtl="1">
              <a:lnSpc>
                <a:spcPct val="150000"/>
              </a:lnSpc>
            </a:pPr>
            <a:r>
              <a:rPr lang="ar-EG" sz="6000" b="1" dirty="0">
                <a:latin typeface="Calibri" pitchFamily="34" charset="0"/>
              </a:rPr>
              <a:t>بِالنَّصْرِ قُمْتَ وَمَعْكَ أَقَمْتَنِي</a:t>
            </a:r>
            <a:endParaRPr lang="en-GB" sz="6000" b="1" dirty="0">
              <a:latin typeface="Calibri" pitchFamily="34" charset="0"/>
            </a:endParaRPr>
          </a:p>
          <a:p>
            <a:pPr algn="ctr" rtl="1">
              <a:lnSpc>
                <a:spcPct val="150000"/>
              </a:lnSpc>
            </a:pPr>
            <a:endParaRPr lang="en-US" sz="60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457200"/>
            <a:ext cx="9144000" cy="68741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000" b="1" dirty="0"/>
              <a:t>يا يَسُوعُ أَنْتَ تَمَسَّكْتَ بِحَياتِ</a:t>
            </a:r>
            <a:r>
              <a:rPr lang="ar-SA" sz="6000" b="1" dirty="0"/>
              <a:t>ي </a:t>
            </a:r>
            <a:r>
              <a:rPr lang="ar-EG" sz="6000" b="1" dirty="0"/>
              <a:t>      وَقَدْ وَضَـعْتَ نَفْسَكَ</a:t>
            </a:r>
          </a:p>
          <a:p>
            <a:pPr algn="ctr" rtl="1">
              <a:lnSpc>
                <a:spcPct val="150000"/>
              </a:lnSpc>
            </a:pPr>
            <a:r>
              <a:rPr lang="ar-EG" sz="6000" b="1" dirty="0">
                <a:latin typeface="Calibri" pitchFamily="34" charset="0"/>
              </a:rPr>
              <a:t>مُقايِـضًا كُلَّ آلامِي وَآهاتِي</a:t>
            </a:r>
          </a:p>
          <a:p>
            <a:pPr algn="ctr" rtl="1">
              <a:lnSpc>
                <a:spcPct val="150000"/>
              </a:lnSpc>
            </a:pPr>
            <a:r>
              <a:rPr lang="ar-EG" sz="6000" b="1" dirty="0">
                <a:latin typeface="Calibri" pitchFamily="34" charset="0"/>
              </a:rPr>
              <a:t>بِآلامِـــكَ بِحَياتِــكَ</a:t>
            </a:r>
            <a:endParaRPr lang="en-GB" sz="6000" dirty="0">
              <a:latin typeface="Calibri" pitchFamily="34" charset="0"/>
            </a:endParaRPr>
          </a:p>
          <a:p>
            <a:pPr algn="ctr" rtl="1">
              <a:lnSpc>
                <a:spcPct val="150000"/>
              </a:lnSpc>
            </a:pPr>
            <a:endParaRPr lang="en-US" sz="6000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1609</TotalTime>
  <Words>123</Words>
  <Application>Microsoft Office PowerPoint</Application>
  <PresentationFormat>عرض على الشاشة (4:3)</PresentationFormat>
  <Paragraphs>24</Paragraphs>
  <Slides>8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184</cp:revision>
  <dcterms:created xsi:type="dcterms:W3CDTF">2021-12-07T14:30:00Z</dcterms:created>
  <dcterms:modified xsi:type="dcterms:W3CDTF">2024-11-20T12:17:09Z</dcterms:modified>
</cp:coreProperties>
</file>