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87" r:id="rId5"/>
    <p:sldId id="289" r:id="rId6"/>
    <p:sldId id="291" r:id="rId7"/>
    <p:sldId id="290" r:id="rId8"/>
    <p:sldId id="293" r:id="rId9"/>
    <p:sldId id="29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87"/>
            <p14:sldId id="289"/>
            <p14:sldId id="291"/>
            <p14:sldId id="290"/>
            <p14:sldId id="293"/>
            <p14:sldId id="292"/>
            <p14:sldId id="295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36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36791"/>
            <a:ext cx="9144000" cy="3216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يا يسوع قلبك حاني</a:t>
            </a:r>
            <a:endParaRPr lang="en-US" alt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40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962085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يا يسوع قلبك حاني</a:t>
            </a:r>
            <a:br>
              <a:rPr lang="ar-EG" sz="7200" b="1" dirty="0"/>
            </a:br>
            <a:r>
              <a:rPr lang="ar-EG" sz="7200" b="1" dirty="0"/>
              <a:t>عمرك ما </a:t>
            </a:r>
            <a:r>
              <a:rPr lang="ar-EG" sz="7200" b="1" dirty="0" err="1"/>
              <a:t>بتنساني</a:t>
            </a:r>
            <a:br>
              <a:rPr lang="ar-EG" sz="7200" b="1" dirty="0"/>
            </a:br>
            <a:r>
              <a:rPr lang="ar-EG" sz="7200" b="1" dirty="0"/>
              <a:t>جيت وسط دموعي وآلامي</a:t>
            </a:r>
            <a:br>
              <a:rPr lang="ar-EG" sz="7200" b="1" dirty="0"/>
            </a:br>
            <a:r>
              <a:rPr lang="ar-EG" sz="7200" b="1" dirty="0"/>
              <a:t>ومحيت كل احزاني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sz="7200" b="1" dirty="0"/>
              <a:t>وانا قبلك كنت حزين</a:t>
            </a:r>
            <a:br>
              <a:rPr lang="ar-EG" sz="7200" b="1" dirty="0"/>
            </a:br>
            <a:r>
              <a:rPr lang="ar-EG" sz="7200" b="1" dirty="0"/>
              <a:t>عايش في الهم سنين</a:t>
            </a:r>
            <a:br>
              <a:rPr lang="ar-EG" sz="7200" b="1" dirty="0"/>
            </a:br>
            <a:r>
              <a:rPr lang="ar-EG" sz="7200" b="1" dirty="0" err="1"/>
              <a:t>مديت</a:t>
            </a:r>
            <a:r>
              <a:rPr lang="ar-EG" sz="7200" b="1" dirty="0"/>
              <a:t> لي </a:t>
            </a:r>
            <a:r>
              <a:rPr lang="ar-EG" sz="7200" b="1" dirty="0" err="1"/>
              <a:t>إيديك</a:t>
            </a:r>
            <a:r>
              <a:rPr lang="ar-EG" sz="7200" b="1" dirty="0"/>
              <a:t> ورفعتني ليك</a:t>
            </a:r>
            <a:br>
              <a:rPr lang="ar-EG" sz="7200" b="1" dirty="0"/>
            </a:br>
            <a:r>
              <a:rPr lang="ar-EG" sz="7200" b="1" dirty="0"/>
              <a:t>غيرت لي أحوالي</a:t>
            </a:r>
            <a:endParaRPr lang="en-US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1038285"/>
            <a:ext cx="91344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خليت أحزاني بقت أفراح</a:t>
            </a:r>
            <a:br>
              <a:rPr lang="ar-EG" sz="7200" b="1" dirty="0"/>
            </a:br>
            <a:r>
              <a:rPr lang="ar-EG" sz="7200" b="1" dirty="0"/>
              <a:t>ومعاك القلب خلاص ارتاح</a:t>
            </a:r>
            <a:br>
              <a:rPr lang="ar-EG" sz="7200" b="1" dirty="0"/>
            </a:br>
            <a:r>
              <a:rPr lang="ar-EG" sz="7200" b="1" dirty="0"/>
              <a:t>من بعد ما كان مليان بجراح</a:t>
            </a:r>
            <a:br>
              <a:rPr lang="ar-EG" sz="7200" b="1" dirty="0"/>
            </a:br>
            <a:r>
              <a:rPr lang="ar-EG" sz="7200" b="1" dirty="0"/>
              <a:t>لقى راحته معاك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19113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5725" y="1102816"/>
            <a:ext cx="91344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ورِّيتني</a:t>
            </a:r>
            <a:r>
              <a:rPr lang="ar-EG" sz="6600" b="1" dirty="0"/>
              <a:t> النور من بعد ظلام</a:t>
            </a:r>
            <a:br>
              <a:rPr lang="ar-EG" sz="6600" b="1" dirty="0"/>
            </a:br>
            <a:r>
              <a:rPr lang="ar-EG" sz="6600" b="1" dirty="0"/>
              <a:t>ومليت لي حياتي بخير وسلام</a:t>
            </a:r>
            <a:br>
              <a:rPr lang="ar-EG" sz="6600" b="1" dirty="0"/>
            </a:br>
            <a:r>
              <a:rPr lang="ar-EG" sz="6600" b="1" dirty="0" err="1"/>
              <a:t>وهأكون</a:t>
            </a:r>
            <a:r>
              <a:rPr lang="ar-EG" sz="6600" b="1" dirty="0"/>
              <a:t> لك ربي طول الأيام</a:t>
            </a:r>
            <a:br>
              <a:rPr lang="ar-EG" sz="6600" b="1" dirty="0"/>
            </a:br>
            <a:r>
              <a:rPr lang="ar-EG" sz="6600" b="1" dirty="0" err="1"/>
              <a:t>وهأعيش</a:t>
            </a:r>
            <a:r>
              <a:rPr lang="ar-EG" sz="6600" b="1" dirty="0"/>
              <a:t> في رضاك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4459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569416"/>
            <a:ext cx="913447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يا يسوع حبك ليَّ</a:t>
            </a:r>
            <a:br>
              <a:rPr lang="ar-EG" sz="6600" b="1" dirty="0"/>
            </a:br>
            <a:r>
              <a:rPr lang="ar-EG" sz="6600" b="1" dirty="0"/>
              <a:t>نور ليَّ عينيَّ</a:t>
            </a:r>
            <a:br>
              <a:rPr lang="ar-EG" sz="6600" b="1" dirty="0"/>
            </a:br>
            <a:r>
              <a:rPr lang="ar-EG" sz="6600" b="1" dirty="0"/>
              <a:t>ما </a:t>
            </a:r>
            <a:r>
              <a:rPr lang="ar-EG" sz="6600" b="1" dirty="0" err="1"/>
              <a:t>بقاش</a:t>
            </a:r>
            <a:r>
              <a:rPr lang="ar-EG" sz="6600" b="1" dirty="0"/>
              <a:t> فيه خوف </a:t>
            </a:r>
          </a:p>
          <a:p>
            <a:pPr algn="ctr" rtl="1"/>
            <a:r>
              <a:rPr lang="ar-EG" sz="6600" b="1" dirty="0" err="1"/>
              <a:t>خليتني</a:t>
            </a:r>
            <a:r>
              <a:rPr lang="ar-EG" sz="6600" b="1" dirty="0"/>
              <a:t> أشوف</a:t>
            </a:r>
            <a:br>
              <a:rPr lang="ar-EG" sz="6600" b="1" dirty="0"/>
            </a:br>
            <a:r>
              <a:rPr lang="ar-EG" sz="6600" b="1" dirty="0"/>
              <a:t>الخير من حواليَّ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8285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5725" y="809685"/>
            <a:ext cx="91344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وأنا قبلك كنت </a:t>
            </a:r>
            <a:r>
              <a:rPr lang="ar-EG" sz="7200" b="1" dirty="0" err="1"/>
              <a:t>بأقول</a:t>
            </a:r>
            <a:r>
              <a:rPr lang="ar-EG" sz="7200" b="1" dirty="0"/>
              <a:t>:</a:t>
            </a:r>
            <a:br>
              <a:rPr lang="ar-EG" sz="7200" b="1" dirty="0"/>
            </a:br>
            <a:r>
              <a:rPr lang="ar-EG" sz="7200" b="1" dirty="0"/>
              <a:t>مهما الأيام </a:t>
            </a:r>
            <a:r>
              <a:rPr lang="ar-EG" sz="7200" b="1" dirty="0" err="1"/>
              <a:t>هاتطول</a:t>
            </a:r>
            <a:br>
              <a:rPr lang="ar-EG" sz="7200" b="1" dirty="0"/>
            </a:br>
            <a:r>
              <a:rPr lang="ar-EG" sz="7200" b="1" dirty="0" err="1"/>
              <a:t>هأفضل</a:t>
            </a:r>
            <a:r>
              <a:rPr lang="ar-EG" sz="7200" b="1" dirty="0"/>
              <a:t> </a:t>
            </a:r>
            <a:r>
              <a:rPr lang="ar-EG" sz="7200" b="1" dirty="0" err="1"/>
              <a:t>تايه</a:t>
            </a:r>
            <a:r>
              <a:rPr lang="ar-EG" sz="7200" b="1" dirty="0"/>
              <a:t> مش لاقي حلول</a:t>
            </a:r>
            <a:br>
              <a:rPr lang="ar-EG" sz="7200" b="1" dirty="0"/>
            </a:br>
            <a:r>
              <a:rPr lang="ar-EG" sz="7200" b="1" dirty="0"/>
              <a:t>جيت غيرت لي حالي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007837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1102816"/>
            <a:ext cx="91344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خليت أحزاني بقت أفراح</a:t>
            </a:r>
            <a:br>
              <a:rPr lang="ar-EG" sz="6600" b="1" dirty="0"/>
            </a:br>
            <a:r>
              <a:rPr lang="ar-EG" sz="6600" b="1" dirty="0"/>
              <a:t>ومعاك القلب خلاص ارتاح</a:t>
            </a:r>
            <a:br>
              <a:rPr lang="ar-EG" sz="6600" b="1" dirty="0"/>
            </a:br>
            <a:r>
              <a:rPr lang="ar-EG" sz="6600" b="1" dirty="0"/>
              <a:t>من بعد ما كان مليان بجراح</a:t>
            </a:r>
            <a:br>
              <a:rPr lang="ar-EG" sz="6600" b="1" dirty="0"/>
            </a:br>
            <a:r>
              <a:rPr lang="ar-EG" sz="6600" b="1" dirty="0"/>
              <a:t>لقى راحته معاك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4454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5725" y="1295400"/>
            <a:ext cx="91344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ورِّيتني</a:t>
            </a:r>
            <a:r>
              <a:rPr lang="ar-EG" sz="6600" b="1" dirty="0"/>
              <a:t> النور من بعد ظلام</a:t>
            </a:r>
            <a:br>
              <a:rPr lang="ar-EG" sz="6600" b="1" dirty="0"/>
            </a:br>
            <a:r>
              <a:rPr lang="ar-EG" sz="6600" b="1" dirty="0"/>
              <a:t>ومليت لي حياتي بخير وسلام</a:t>
            </a:r>
            <a:br>
              <a:rPr lang="ar-EG" sz="6600" b="1" dirty="0"/>
            </a:br>
            <a:r>
              <a:rPr lang="ar-EG" sz="6600" b="1" dirty="0" err="1"/>
              <a:t>وهأكون</a:t>
            </a:r>
            <a:r>
              <a:rPr lang="ar-EG" sz="6600" b="1" dirty="0"/>
              <a:t> لك ربي طول الأيام</a:t>
            </a:r>
            <a:br>
              <a:rPr lang="ar-EG" sz="6600" b="1" dirty="0"/>
            </a:br>
            <a:r>
              <a:rPr lang="ar-EG" sz="6600" b="1" dirty="0" err="1"/>
              <a:t>وهأعيش</a:t>
            </a:r>
            <a:r>
              <a:rPr lang="ar-EG" sz="6600" b="1" dirty="0"/>
              <a:t> في رضاك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5852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162</Words>
  <Application>Microsoft Office PowerPoint</Application>
  <PresentationFormat>عرض على الشاشة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142</cp:revision>
  <dcterms:created xsi:type="dcterms:W3CDTF">2021-12-07T14:30:00Z</dcterms:created>
  <dcterms:modified xsi:type="dcterms:W3CDTF">2024-11-20T12:19:29Z</dcterms:modified>
</cp:coreProperties>
</file>