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74" r:id="rId4"/>
    <p:sldId id="287" r:id="rId5"/>
    <p:sldId id="291" r:id="rId6"/>
    <p:sldId id="290" r:id="rId7"/>
    <p:sldId id="289" r:id="rId8"/>
    <p:sldId id="288" r:id="rId9"/>
    <p:sldId id="29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287"/>
            <p14:sldId id="291"/>
            <p14:sldId id="290"/>
            <p14:sldId id="289"/>
            <p14:sldId id="288"/>
            <p14:sldId id="292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 varScale="1">
        <p:scale>
          <a:sx n="103" d="100"/>
          <a:sy n="103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 err="1"/>
              <a:t>يايسوع</a:t>
            </a:r>
            <a:r>
              <a:rPr lang="ar-SA" sz="7200" b="1" dirty="0"/>
              <a:t> تجل</a:t>
            </a:r>
            <a:r>
              <a:rPr lang="ar-EG" sz="7200" b="1" dirty="0"/>
              <a:t>ى</a:t>
            </a:r>
            <a:r>
              <a:rPr lang="ar-SA" sz="7200" b="1" dirty="0"/>
              <a:t> 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1905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1000" y="926842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000" b="1" dirty="0" err="1"/>
              <a:t>يايسوع</a:t>
            </a:r>
            <a:r>
              <a:rPr lang="ar-SA" sz="8000" b="1" dirty="0"/>
              <a:t> تجل</a:t>
            </a:r>
            <a:r>
              <a:rPr lang="ar-EG" sz="8000" b="1" dirty="0"/>
              <a:t>ى</a:t>
            </a:r>
            <a:r>
              <a:rPr lang="ar-SA" sz="8000" b="1" dirty="0"/>
              <a:t> </a:t>
            </a:r>
            <a:endParaRPr lang="en-US" sz="8000" b="1" dirty="0"/>
          </a:p>
          <a:p>
            <a:pPr algn="ctr" rtl="1">
              <a:defRPr/>
            </a:pPr>
            <a:r>
              <a:rPr lang="ar-SA" sz="8000" b="1" dirty="0"/>
              <a:t>وبارك الحضور</a:t>
            </a:r>
            <a:r>
              <a:rPr lang="ar-EG" sz="8000" b="1" dirty="0"/>
              <a:t/>
            </a:r>
            <a:br>
              <a:rPr lang="ar-EG" sz="8000" b="1" dirty="0"/>
            </a:br>
            <a:r>
              <a:rPr lang="ar-SA" sz="8000" b="1" dirty="0"/>
              <a:t>وأرنا جمالك</a:t>
            </a:r>
            <a:r>
              <a:rPr lang="en-US" sz="8000" b="1" dirty="0"/>
              <a:t/>
            </a:r>
            <a:br>
              <a:rPr lang="en-US" sz="8000" b="1" dirty="0"/>
            </a:br>
            <a:r>
              <a:rPr lang="ar-SA" sz="8000" b="1" dirty="0"/>
              <a:t> يا منبع </a:t>
            </a:r>
            <a:r>
              <a:rPr lang="ar-SA" sz="8000" b="1" dirty="0" smtClean="0"/>
              <a:t>الســرور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812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000" b="1" dirty="0"/>
              <a:t>قدم لنا طعاماً </a:t>
            </a:r>
            <a:endParaRPr lang="en-US" sz="8000" b="1" dirty="0"/>
          </a:p>
          <a:p>
            <a:pPr algn="ctr" rtl="1">
              <a:defRPr/>
            </a:pPr>
            <a:r>
              <a:rPr lang="en-US" sz="8000" b="1" dirty="0"/>
              <a:t>    </a:t>
            </a:r>
            <a:r>
              <a:rPr lang="ar-SA" sz="8000" b="1" dirty="0"/>
              <a:t>تشبع به القلوب</a:t>
            </a:r>
            <a:r>
              <a:rPr lang="en-US" sz="8000" b="1" dirty="0"/>
              <a:t>   </a:t>
            </a:r>
          </a:p>
          <a:p>
            <a:pPr algn="ctr" rtl="1">
              <a:defRPr/>
            </a:pPr>
            <a:r>
              <a:rPr lang="ar-SA" sz="8000" b="1" dirty="0"/>
              <a:t>نسينا هم العالم</a:t>
            </a:r>
            <a:r>
              <a:rPr lang="en-US" sz="8000" b="1" dirty="0"/>
              <a:t/>
            </a:r>
            <a:br>
              <a:rPr lang="en-US" sz="8000" b="1" dirty="0"/>
            </a:br>
            <a:r>
              <a:rPr lang="ar-SA" sz="8000" b="1" dirty="0"/>
              <a:t> </a:t>
            </a:r>
            <a:r>
              <a:rPr lang="ar-SA" sz="8000" b="1" dirty="0" smtClean="0"/>
              <a:t>يا</a:t>
            </a:r>
            <a:r>
              <a:rPr lang="ar-EG" sz="8000" b="1" dirty="0" smtClean="0"/>
              <a:t> </a:t>
            </a:r>
            <a:r>
              <a:rPr lang="ar-SA" sz="8000" b="1" dirty="0" smtClean="0"/>
              <a:t>ربنــــا </a:t>
            </a:r>
            <a:r>
              <a:rPr lang="ar-SA" sz="8000" b="1" dirty="0"/>
              <a:t>المحبوب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525" y="469642"/>
            <a:ext cx="913447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000" b="1" dirty="0"/>
              <a:t>موائد سماوية </a:t>
            </a:r>
            <a:endParaRPr lang="en-US" sz="8000" b="1" dirty="0"/>
          </a:p>
          <a:p>
            <a:pPr algn="ctr" rtl="1">
              <a:defRPr/>
            </a:pPr>
            <a:r>
              <a:rPr lang="ar-SA" sz="8000" b="1" dirty="0"/>
              <a:t>يقدمهـــا يسوع</a:t>
            </a:r>
            <a:r>
              <a:rPr lang="ar-EG" sz="8000" b="1" dirty="0"/>
              <a:t/>
            </a:r>
            <a:br>
              <a:rPr lang="ar-EG" sz="8000" b="1" dirty="0"/>
            </a:br>
            <a:r>
              <a:rPr lang="ar-SA" sz="8000" b="1" dirty="0" smtClean="0"/>
              <a:t>وأطع</a:t>
            </a:r>
            <a:r>
              <a:rPr lang="ar-EG" sz="8000" b="1" dirty="0" smtClean="0"/>
              <a:t>ـ</a:t>
            </a:r>
            <a:r>
              <a:rPr lang="ar-SA" sz="8000" b="1" dirty="0" err="1" smtClean="0"/>
              <a:t>مة</a:t>
            </a:r>
            <a:r>
              <a:rPr lang="ar-SA" sz="8000" b="1" dirty="0" smtClean="0"/>
              <a:t> شهي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ة </a:t>
            </a:r>
            <a:r>
              <a:rPr lang="en-US" sz="8000" b="1" dirty="0"/>
              <a:t/>
            </a:r>
            <a:br>
              <a:rPr lang="en-US" sz="8000" b="1" dirty="0"/>
            </a:br>
            <a:r>
              <a:rPr lang="ar-SA" sz="8000" b="1" dirty="0"/>
              <a:t>آكلها لا يجـــــــــوع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xmlns="" val="21911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525" y="622042"/>
            <a:ext cx="913447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000" b="1" dirty="0"/>
              <a:t>مشروب روحي</a:t>
            </a:r>
            <a:r>
              <a:rPr lang="en-US" sz="8000" b="1" dirty="0"/>
              <a:t> </a:t>
            </a:r>
            <a:r>
              <a:rPr lang="ar-SA" sz="8000" b="1" dirty="0"/>
              <a:t>سماوي تسكر به الارواح</a:t>
            </a:r>
            <a:r>
              <a:rPr lang="ar-EG" sz="8000" b="1" dirty="0"/>
              <a:t/>
            </a:r>
            <a:br>
              <a:rPr lang="ar-EG" sz="8000" b="1" dirty="0"/>
            </a:br>
            <a:r>
              <a:rPr lang="ar-SA" sz="8000" b="1" dirty="0"/>
              <a:t>شربه ينسي التعب </a:t>
            </a:r>
            <a:endParaRPr lang="en-US" sz="8000" b="1" dirty="0"/>
          </a:p>
          <a:p>
            <a:pPr algn="ctr" rtl="1">
              <a:defRPr/>
            </a:pPr>
            <a:r>
              <a:rPr lang="ar-SA" sz="8000" b="1" dirty="0"/>
              <a:t>ويجلب الافــــراح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xmlns="" val="419881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525" y="622042"/>
            <a:ext cx="913447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000" b="1" dirty="0"/>
              <a:t>وكل يوم يجهز</a:t>
            </a:r>
            <a:endParaRPr lang="en-US" sz="8000" b="1" dirty="0"/>
          </a:p>
          <a:p>
            <a:pPr algn="ctr" rtl="1">
              <a:defRPr/>
            </a:pPr>
            <a:r>
              <a:rPr lang="ar-SA" sz="8000" b="1" dirty="0"/>
              <a:t> لنا</a:t>
            </a:r>
            <a:r>
              <a:rPr lang="en-US" sz="8000" b="1" dirty="0"/>
              <a:t> </a:t>
            </a:r>
            <a:r>
              <a:rPr lang="ar-SA" sz="8000" b="1" dirty="0"/>
              <a:t>طعام جديد</a:t>
            </a:r>
            <a:r>
              <a:rPr lang="ar-EG" sz="8000" b="1" dirty="0"/>
              <a:t/>
            </a:r>
            <a:br>
              <a:rPr lang="ar-EG" sz="8000" b="1" dirty="0"/>
            </a:br>
            <a:r>
              <a:rPr lang="ar-SA" sz="8000" b="1" dirty="0"/>
              <a:t>وأولاده </a:t>
            </a:r>
            <a:r>
              <a:rPr lang="ar-SA" sz="8000" b="1" dirty="0" err="1"/>
              <a:t>يلذذ</a:t>
            </a:r>
            <a:r>
              <a:rPr lang="ar-SA" sz="8000" b="1" dirty="0"/>
              <a:t> </a:t>
            </a:r>
            <a:r>
              <a:rPr lang="en-US" sz="8000" b="1" dirty="0"/>
              <a:t/>
            </a:r>
            <a:br>
              <a:rPr lang="en-US" sz="8000" b="1" dirty="0"/>
            </a:br>
            <a:r>
              <a:rPr lang="ar-SA" sz="8000" b="1" dirty="0"/>
              <a:t>بالفرح المجـيد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xmlns="" val="249654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525" y="545842"/>
            <a:ext cx="913447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000" b="1" dirty="0"/>
              <a:t>يحضر يده </a:t>
            </a:r>
            <a:r>
              <a:rPr lang="ar-SA" sz="8000" b="1" dirty="0" err="1"/>
              <a:t>مليانه</a:t>
            </a:r>
            <a:r>
              <a:rPr lang="ar-SA" sz="8000" b="1" dirty="0"/>
              <a:t> </a:t>
            </a:r>
            <a:endParaRPr lang="en-US" sz="8000" b="1" dirty="0"/>
          </a:p>
          <a:p>
            <a:pPr algn="ctr" rtl="1">
              <a:defRPr/>
            </a:pPr>
            <a:r>
              <a:rPr lang="ar-SA" sz="8000" b="1" dirty="0"/>
              <a:t>من كل البركات</a:t>
            </a:r>
            <a:r>
              <a:rPr lang="ar-EG" sz="8000" dirty="0"/>
              <a:t/>
            </a:r>
            <a:br>
              <a:rPr lang="ar-EG" sz="8000" dirty="0"/>
            </a:br>
            <a:r>
              <a:rPr lang="ar-SA" sz="8000" b="1" dirty="0" smtClean="0"/>
              <a:t>يوزعها </a:t>
            </a:r>
            <a:r>
              <a:rPr lang="ar-SA" sz="8000" b="1" dirty="0"/>
              <a:t>علينا </a:t>
            </a:r>
            <a:endParaRPr lang="en-US" sz="8000" b="1" dirty="0" smtClean="0"/>
          </a:p>
          <a:p>
            <a:pPr algn="ctr" rtl="1">
              <a:defRPr/>
            </a:pPr>
            <a:r>
              <a:rPr lang="ar-SA" sz="8000" b="1" dirty="0" smtClean="0"/>
              <a:t>يشبعنا </a:t>
            </a:r>
            <a:r>
              <a:rPr lang="ar-SA" sz="8000" b="1" dirty="0" smtClean="0"/>
              <a:t>تعزي</a:t>
            </a:r>
            <a:r>
              <a:rPr lang="ar-EG" sz="8000" b="1" dirty="0" smtClean="0"/>
              <a:t>ـــ</a:t>
            </a:r>
            <a:r>
              <a:rPr lang="ar-SA" sz="8000" b="1" dirty="0" smtClean="0"/>
              <a:t>ات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xmlns="" val="172788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1905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525" y="1066800"/>
            <a:ext cx="913447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000" b="1" dirty="0"/>
              <a:t>دع روحك المعزي </a:t>
            </a:r>
            <a:endParaRPr lang="en-US" sz="8000" b="1" dirty="0"/>
          </a:p>
          <a:p>
            <a:pPr algn="ctr" rtl="1">
              <a:defRPr/>
            </a:pPr>
            <a:r>
              <a:rPr lang="ar-SA" sz="8000" b="1" dirty="0"/>
              <a:t>يأتي علينا الآن</a:t>
            </a:r>
            <a:r>
              <a:rPr lang="ar-EG" sz="8000" b="1" dirty="0"/>
              <a:t/>
            </a:r>
            <a:br>
              <a:rPr lang="ar-EG" sz="8000" b="1" dirty="0"/>
            </a:br>
            <a:r>
              <a:rPr lang="ar-EG" sz="8000" b="1" dirty="0"/>
              <a:t>ب</a:t>
            </a:r>
            <a:r>
              <a:rPr lang="ar-SA" sz="8000" b="1" dirty="0"/>
              <a:t>ريح</a:t>
            </a:r>
            <a:r>
              <a:rPr lang="ar-EG" sz="8000" b="1" dirty="0"/>
              <a:t>ٍ</a:t>
            </a:r>
            <a:r>
              <a:rPr lang="ar-SA" sz="8000" b="1" dirty="0"/>
              <a:t> أو </a:t>
            </a:r>
            <a:r>
              <a:rPr lang="ar-EG" sz="8000" b="1" dirty="0"/>
              <a:t>ب</a:t>
            </a:r>
            <a:r>
              <a:rPr lang="ar-SA" sz="8000" b="1" dirty="0"/>
              <a:t>نـار</a:t>
            </a:r>
            <a:r>
              <a:rPr lang="ar-EG" sz="8000" b="1" dirty="0"/>
              <a:t>ٍ</a:t>
            </a:r>
            <a:r>
              <a:rPr lang="ar-SA" sz="8000" b="1" dirty="0"/>
              <a:t> </a:t>
            </a:r>
            <a:endParaRPr lang="en-US" sz="8000" b="1" dirty="0"/>
          </a:p>
          <a:p>
            <a:pPr algn="ctr" rtl="1">
              <a:defRPr/>
            </a:pPr>
            <a:r>
              <a:rPr lang="ar-SA" sz="8000" b="1" dirty="0"/>
              <a:t>ويملأ </a:t>
            </a:r>
            <a:r>
              <a:rPr lang="ar-SA" sz="8000" b="1" dirty="0" smtClean="0"/>
              <a:t>المكـــان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xmlns="" val="193516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1317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48</Words>
  <Application>Microsoft Office PowerPoint</Application>
  <PresentationFormat>عرض على الشاشة (3:4)‏</PresentationFormat>
  <Paragraphs>19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140</cp:revision>
  <dcterms:created xsi:type="dcterms:W3CDTF">2021-12-07T14:30:00Z</dcterms:created>
  <dcterms:modified xsi:type="dcterms:W3CDTF">2022-01-20T10:34:30Z</dcterms:modified>
</cp:coreProperties>
</file>