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317" r:id="rId3"/>
    <p:sldId id="312" r:id="rId4"/>
    <p:sldId id="311" r:id="rId5"/>
    <p:sldId id="318" r:id="rId6"/>
    <p:sldId id="319" r:id="rId7"/>
    <p:sldId id="320" r:id="rId8"/>
    <p:sldId id="327" r:id="rId9"/>
    <p:sldId id="329" r:id="rId10"/>
    <p:sldId id="330" r:id="rId11"/>
    <p:sldId id="323" r:id="rId12"/>
    <p:sldId id="324" r:id="rId13"/>
    <p:sldId id="328" r:id="rId14"/>
    <p:sldId id="331" r:id="rId15"/>
    <p:sldId id="332" r:id="rId16"/>
    <p:sldId id="2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7"/>
            <p14:sldId id="312"/>
            <p14:sldId id="311"/>
            <p14:sldId id="318"/>
            <p14:sldId id="319"/>
            <p14:sldId id="320"/>
            <p14:sldId id="327"/>
            <p14:sldId id="329"/>
            <p14:sldId id="330"/>
            <p14:sldId id="323"/>
            <p14:sldId id="324"/>
            <p14:sldId id="328"/>
            <p14:sldId id="331"/>
            <p14:sldId id="3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68" d="100"/>
          <a:sy n="68" d="100"/>
        </p:scale>
        <p:origin x="56" y="22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نفسي لا تنحني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إذا مشيت في النار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أو جمر الأخطار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فاللهيب لا لا لا لا يحرقك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لأني أنا الرب إلهك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والقدوس مخلصك</a:t>
            </a:r>
          </a:p>
        </p:txBody>
      </p:sp>
    </p:spTree>
    <p:extLst>
      <p:ext uri="{BB962C8B-B14F-4D97-AF65-F5344CB8AC3E}">
        <p14:creationId xmlns:p14="http://schemas.microsoft.com/office/powerpoint/2010/main" val="1345881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من أشبعتني أياماً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أيامي تتوق للقياك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خذ قلبي واملأه سلاماً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فسلام النفس برؤياك</a:t>
            </a:r>
          </a:p>
        </p:txBody>
      </p:sp>
    </p:spTree>
    <p:extLst>
      <p:ext uri="{BB962C8B-B14F-4D97-AF65-F5344CB8AC3E}">
        <p14:creationId xmlns:p14="http://schemas.microsoft.com/office/powerpoint/2010/main" val="2268081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إخترت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أن أحيا زماني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على عتبة بيتك يا إلهي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لو مهما العالم أعطاني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فضلتك على كل الجاه</a:t>
            </a:r>
          </a:p>
        </p:txBody>
      </p:sp>
    </p:spTree>
    <p:extLst>
      <p:ext uri="{BB962C8B-B14F-4D97-AF65-F5344CB8AC3E}">
        <p14:creationId xmlns:p14="http://schemas.microsoft.com/office/powerpoint/2010/main" val="1591581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سلمت نفسي لك فارعاني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التجأت إليك تنساني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قلب كفاك شقاء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عيني كفاك بكاء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ويا نفسي لا لا لا تنحني</a:t>
            </a:r>
          </a:p>
        </p:txBody>
      </p:sp>
    </p:spTree>
    <p:extLst>
      <p:ext uri="{BB962C8B-B14F-4D97-AF65-F5344CB8AC3E}">
        <p14:creationId xmlns:p14="http://schemas.microsoft.com/office/powerpoint/2010/main" val="3111512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لست وحيدة فوعد الله لنا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إذا اجتزت في المياه أنا معك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وإن عبرت أنهاراً لا تغمرك</a:t>
            </a:r>
          </a:p>
          <a:p>
            <a:pPr algn="ctr" rtl="1">
              <a:lnSpc>
                <a:spcPct val="150000"/>
              </a:lnSpc>
            </a:pP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79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إذا مشيت في النار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أو جمر الأخطار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فاللهيب لا لا لا لا يحرقك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لأني أنا الرب إلهك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والقدوس مخلصك</a:t>
            </a:r>
          </a:p>
        </p:txBody>
      </p:sp>
    </p:spTree>
    <p:extLst>
      <p:ext uri="{BB962C8B-B14F-4D97-AF65-F5344CB8AC3E}">
        <p14:creationId xmlns:p14="http://schemas.microsoft.com/office/powerpoint/2010/main" val="11606784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نفسي لا تنحني في داخلي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تئني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أصبري تحملي</a:t>
            </a:r>
          </a:p>
        </p:txBody>
      </p:sp>
    </p:spTree>
    <p:extLst>
      <p:ext uri="{BB962C8B-B14F-4D97-AF65-F5344CB8AC3E}">
        <p14:creationId xmlns:p14="http://schemas.microsoft.com/office/powerpoint/2010/main" val="3273897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مهما سرت أوهام وتسللت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إليك من وسط الصعاب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مهما علت صيحات وتفجرت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أو تهت في ليل الذئاب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لست وحيدة فوعد الله لنا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إذا اجتزت في المياه أنا معك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وإن عبرت أنهاراً لا تغمرك</a:t>
            </a:r>
          </a:p>
          <a:p>
            <a:pPr algn="ctr" rtl="1">
              <a:lnSpc>
                <a:spcPct val="150000"/>
              </a:lnSpc>
            </a:pP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583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إذا مشيت في النار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أو جمر الأخطار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فاللهيب لا لا لا لا يحرقك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لأني أنا الرب إلهك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والقدوس مخلصك</a:t>
            </a:r>
          </a:p>
        </p:txBody>
      </p:sp>
    </p:spTree>
    <p:extLst>
      <p:ext uri="{BB962C8B-B14F-4D97-AF65-F5344CB8AC3E}">
        <p14:creationId xmlns:p14="http://schemas.microsoft.com/office/powerpoint/2010/main" val="1609853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التصقت نفسي بك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كيما يمينك تعضدني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صرخت في الضيق لك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انتظرتك حتى تنقذني</a:t>
            </a:r>
          </a:p>
        </p:txBody>
      </p:sp>
    </p:spTree>
    <p:extLst>
      <p:ext uri="{BB962C8B-B14F-4D97-AF65-F5344CB8AC3E}">
        <p14:creationId xmlns:p14="http://schemas.microsoft.com/office/powerpoint/2010/main" val="3145114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لو قامت على حروب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وانقطعت أمامي دروب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فلست أخاف </a:t>
            </a:r>
          </a:p>
        </p:txBody>
      </p:sp>
    </p:spTree>
    <p:extLst>
      <p:ext uri="{BB962C8B-B14F-4D97-AF65-F5344CB8AC3E}">
        <p14:creationId xmlns:p14="http://schemas.microsoft.com/office/powerpoint/2010/main" val="1031738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واحدة سألت الله إياها ألتمس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 أسكن في بيت الرب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بجماله أتفرس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فلهذا يا نفسي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إهدئي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ولا تنحني في داخلي</a:t>
            </a:r>
          </a:p>
        </p:txBody>
      </p:sp>
    </p:spTree>
    <p:extLst>
      <p:ext uri="{BB962C8B-B14F-4D97-AF65-F5344CB8AC3E}">
        <p14:creationId xmlns:p14="http://schemas.microsoft.com/office/powerpoint/2010/main" val="2278696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لست وحيدة فوعد الله لنا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إذا اجتزت في المياه أنا معك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وإن عبرت أنهاراً لا تغمرك</a:t>
            </a:r>
          </a:p>
          <a:p>
            <a:pPr algn="ctr" rtl="1">
              <a:lnSpc>
                <a:spcPct val="150000"/>
              </a:lnSpc>
            </a:pP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2410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3789</TotalTime>
  <Words>247</Words>
  <Application>Microsoft Office PowerPoint</Application>
  <PresentationFormat>عرض على الشاشة (4:3)</PresentationFormat>
  <Paragraphs>67</Paragraphs>
  <Slides>16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2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313</cp:revision>
  <dcterms:created xsi:type="dcterms:W3CDTF">2021-12-07T14:30:00Z</dcterms:created>
  <dcterms:modified xsi:type="dcterms:W3CDTF">2024-11-20T12:40:50Z</dcterms:modified>
</cp:coreProperties>
</file>