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12" r:id="rId3"/>
    <p:sldId id="311" r:id="rId4"/>
    <p:sldId id="313" r:id="rId5"/>
    <p:sldId id="314" r:id="rId6"/>
    <p:sldId id="315" r:id="rId7"/>
    <p:sldId id="316" r:id="rId8"/>
    <p:sldId id="317" r:id="rId9"/>
    <p:sldId id="318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1"/>
            <p14:sldId id="313"/>
            <p14:sldId id="314"/>
            <p14:sldId id="315"/>
            <p14:sldId id="316"/>
            <p14:sldId id="317"/>
            <p14:sldId id="31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68" d="100"/>
          <a:sy n="68" d="100"/>
        </p:scale>
        <p:origin x="56" y="1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يا نفسي دوماً فكري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(يا نفسي دوماً فكري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ذلك الفادي الودود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إليه أيضاً أنظــــــري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 دمت في هذا الوجود)2</a:t>
            </a: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فرفعوا عيونهم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ولم يروا إلا يسوع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إلا يسوع وحده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وحده</a:t>
            </a:r>
          </a:p>
        </p:txBody>
      </p:sp>
    </p:spTree>
    <p:extLst>
      <p:ext uri="{BB962C8B-B14F-4D97-AF65-F5344CB8AC3E}">
        <p14:creationId xmlns:p14="http://schemas.microsoft.com/office/powerpoint/2010/main" val="277583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(يا رب حول نظري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عن كل منظر هنا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فكل منظر سواك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فيه الشقاء والعناء)2</a:t>
            </a:r>
          </a:p>
        </p:txBody>
      </p:sp>
    </p:spTree>
    <p:extLst>
      <p:ext uri="{BB962C8B-B14F-4D97-AF65-F5344CB8AC3E}">
        <p14:creationId xmlns:p14="http://schemas.microsoft.com/office/powerpoint/2010/main" val="377181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فرفعوا عيونهم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ولم يروا إلا يسوع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إلا يسوع وحده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وحده</a:t>
            </a:r>
          </a:p>
        </p:txBody>
      </p:sp>
    </p:spTree>
    <p:extLst>
      <p:ext uri="{BB962C8B-B14F-4D97-AF65-F5344CB8AC3E}">
        <p14:creationId xmlns:p14="http://schemas.microsoft.com/office/powerpoint/2010/main" val="3727178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(ما دمت أنت منيتي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ففيك دوماً أفرح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 دمت أنت غرضي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فكل ثقل أطرح)2</a:t>
            </a:r>
          </a:p>
        </p:txBody>
      </p:sp>
    </p:spTree>
    <p:extLst>
      <p:ext uri="{BB962C8B-B14F-4D97-AF65-F5344CB8AC3E}">
        <p14:creationId xmlns:p14="http://schemas.microsoft.com/office/powerpoint/2010/main" val="2251600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فرفعوا عيونهم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ولم يروا إلا يسوع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إلا يسوع وحده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وحده</a:t>
            </a:r>
          </a:p>
        </p:txBody>
      </p:sp>
    </p:spTree>
    <p:extLst>
      <p:ext uri="{BB962C8B-B14F-4D97-AF65-F5344CB8AC3E}">
        <p14:creationId xmlns:p14="http://schemas.microsoft.com/office/powerpoint/2010/main" val="2658844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(إن حياتي المتعبة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ستنتهي بعد قليل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نفسي كوني شاكرة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وصابرة الصبر الجميل)2</a:t>
            </a:r>
          </a:p>
        </p:txBody>
      </p:sp>
    </p:spTree>
    <p:extLst>
      <p:ext uri="{BB962C8B-B14F-4D97-AF65-F5344CB8AC3E}">
        <p14:creationId xmlns:p14="http://schemas.microsoft.com/office/powerpoint/2010/main" val="1342378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فرفعوا عيونهم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ولم يروا إلا يسوع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إلا يسوع وحده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وحده</a:t>
            </a:r>
          </a:p>
        </p:txBody>
      </p:sp>
    </p:spTree>
    <p:extLst>
      <p:ext uri="{BB962C8B-B14F-4D97-AF65-F5344CB8AC3E}">
        <p14:creationId xmlns:p14="http://schemas.microsoft.com/office/powerpoint/2010/main" val="4130654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3779</TotalTime>
  <Words>130</Words>
  <Application>Microsoft Office PowerPoint</Application>
  <PresentationFormat>عرض على الشاشة (4:3)</PresentationFormat>
  <Paragraphs>42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313</cp:revision>
  <dcterms:created xsi:type="dcterms:W3CDTF">2021-12-07T14:30:00Z</dcterms:created>
  <dcterms:modified xsi:type="dcterms:W3CDTF">2024-11-20T12:42:08Z</dcterms:modified>
</cp:coreProperties>
</file>