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1" r:id="rId4"/>
    <p:sldId id="313" r:id="rId5"/>
    <p:sldId id="314" r:id="rId6"/>
    <p:sldId id="315" r:id="rId7"/>
    <p:sldId id="31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1"/>
            <p14:sldId id="313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-3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ياناس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قلبي اختار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ياناس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قلبى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اختار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صغيرين يا كبار)2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(حبيب القلب اسمه)2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اسمه يسوع البار 2 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(حبيب القلب اسمه 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اسمه يسوع البار  2 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ياناس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قلبى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اختار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صغيرين يا كبار)2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(حبيب القلب اسمه)2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اسمه يسوع البار 2 </a:t>
            </a:r>
          </a:p>
        </p:txBody>
      </p:sp>
    </p:spTree>
    <p:extLst>
      <p:ext uri="{BB962C8B-B14F-4D97-AF65-F5344CB8AC3E}">
        <p14:creationId xmlns:p14="http://schemas.microsoft.com/office/powerpoint/2010/main" val="17331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(حبيب القلب اسمه 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اسمه يسوع البار  2 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44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(الناس اختاروا المال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اختاروا الجمال)2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(لكن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اسمه)2 </a:t>
            </a:r>
          </a:p>
          <a:p>
            <a:pPr algn="ctr" rtl="1"/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اسمه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البار</a:t>
            </a:r>
          </a:p>
        </p:txBody>
      </p:sp>
    </p:spTree>
    <p:extLst>
      <p:ext uri="{BB962C8B-B14F-4D97-AF65-F5344CB8AC3E}">
        <p14:creationId xmlns:p14="http://schemas.microsoft.com/office/powerpoint/2010/main" val="331498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(حبيب القلب اسمه 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اسمه يسوع البار  2 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66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106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312</cp:revision>
  <dcterms:created xsi:type="dcterms:W3CDTF">2021-12-07T14:30:00Z</dcterms:created>
  <dcterms:modified xsi:type="dcterms:W3CDTF">2023-04-29T08:17:05Z</dcterms:modified>
</cp:coreProperties>
</file>