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03" r:id="rId3"/>
    <p:sldId id="277" r:id="rId4"/>
    <p:sldId id="304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4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للعمق يا إلهي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SA" altLang="en-US" sz="6000" b="1" dirty="0"/>
              <a:t>للعمق يا إلهي أرتجي المسير </a:t>
            </a:r>
            <a:br>
              <a:rPr lang="ar-SA" altLang="en-US" sz="6000" b="1" dirty="0"/>
            </a:br>
            <a:r>
              <a:rPr lang="ar-SA" altLang="en-US" sz="6000" b="1" dirty="0"/>
              <a:t> هل أبقى كالأطفال أرهب الوصول</a:t>
            </a:r>
            <a:br>
              <a:rPr lang="ar-SA" altLang="en-US" sz="6000" b="1" dirty="0"/>
            </a:br>
            <a:r>
              <a:rPr lang="ar-SA" altLang="en-US" sz="6000" b="1" dirty="0"/>
              <a:t>و كيف أحيا بالفتات يوميّ؟ </a:t>
            </a:r>
            <a:br>
              <a:rPr lang="en-US" altLang="en-US" sz="6000" b="1" dirty="0"/>
            </a:br>
            <a:r>
              <a:rPr lang="ar-SA" altLang="en-US" sz="6000" b="1" dirty="0"/>
              <a:t>و مسيحي منبت عشب الحقول</a:t>
            </a:r>
            <a:r>
              <a:rPr lang="en-US" altLang="en-US" sz="6000" b="1" dirty="0"/>
              <a:t> </a:t>
            </a:r>
            <a:endParaRPr lang="en-US" altLang="en-US" sz="4800" b="1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SA" altLang="en-US" sz="6000" b="1" dirty="0"/>
              <a:t>و لم يبقى فؤادي عابسا</a:t>
            </a:r>
            <a:r>
              <a:rPr lang="ar-EG" altLang="en-US" sz="6000" b="1" dirty="0"/>
              <a:t>ً</a:t>
            </a:r>
            <a:r>
              <a:rPr lang="ar-SA" altLang="en-US" sz="6000" b="1" dirty="0"/>
              <a:t>؟ </a:t>
            </a:r>
            <a:br>
              <a:rPr lang="ar-SA" altLang="en-US" sz="6000" b="1" dirty="0"/>
            </a:br>
            <a:r>
              <a:rPr lang="ar-SA" altLang="en-US" sz="6000" b="1" dirty="0"/>
              <a:t> يا إلهي ضقت </a:t>
            </a:r>
            <a:r>
              <a:rPr lang="ar-EG" altLang="en-US" sz="6000" b="1" dirty="0"/>
              <a:t>ز</a:t>
            </a:r>
            <a:r>
              <a:rPr lang="ar-SA" altLang="en-US" sz="6000" b="1" dirty="0"/>
              <a:t>رعا</a:t>
            </a:r>
            <a:r>
              <a:rPr lang="ar-EG" altLang="en-US" sz="6000" b="1" dirty="0"/>
              <a:t>ً</a:t>
            </a:r>
            <a:r>
              <a:rPr lang="ar-SA" altLang="en-US" sz="6000" b="1" dirty="0"/>
              <a:t> بالخمول</a:t>
            </a:r>
            <a:br>
              <a:rPr lang="ar-SA" altLang="en-US" sz="6000" b="1" dirty="0"/>
            </a:br>
            <a:r>
              <a:rPr lang="ar-SA" altLang="en-US" sz="6000" b="1" dirty="0"/>
              <a:t>و لم حبي ضعيف باهت </a:t>
            </a:r>
            <a:br>
              <a:rPr lang="en-US" altLang="en-US" sz="6000" b="1" dirty="0"/>
            </a:br>
            <a:r>
              <a:rPr lang="en-US" altLang="en-US" sz="6000" b="1" dirty="0"/>
              <a:t> </a:t>
            </a:r>
            <a:r>
              <a:rPr lang="ar-SA" altLang="en-US" sz="6000" b="1" dirty="0"/>
              <a:t>و سلام الله يجري كالسيول؟</a:t>
            </a:r>
            <a:r>
              <a:rPr lang="en-US" altLang="en-US" sz="6000" b="1" dirty="0"/>
              <a:t>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SA" altLang="en-US" sz="5400" b="1" dirty="0"/>
              <a:t>و لم أدن إليك و أعود </a:t>
            </a:r>
            <a:br>
              <a:rPr lang="ar-SA" altLang="en-US" sz="5400" b="1" dirty="0"/>
            </a:br>
            <a:r>
              <a:rPr lang="ar-SA" altLang="en-US" sz="5400" b="1" dirty="0"/>
              <a:t> أنت للعمق تنادي بالدخول؟</a:t>
            </a:r>
            <a:br>
              <a:rPr lang="ar-SA" altLang="en-US" sz="5400" b="1" dirty="0"/>
            </a:br>
            <a:r>
              <a:rPr lang="ar-SA" altLang="en-US" sz="5400" b="1" dirty="0"/>
              <a:t>خذ يدايّ .. فأسير منشدا </a:t>
            </a:r>
            <a:br>
              <a:rPr lang="ar-SA" altLang="en-US" sz="5400" b="1" dirty="0"/>
            </a:br>
            <a:r>
              <a:rPr lang="ar-SA" altLang="en-US" sz="5400" b="1" dirty="0"/>
              <a:t>و نشيدي حب ربي لا يزول</a:t>
            </a:r>
            <a:br>
              <a:rPr lang="en-US" altLang="en-US" sz="5400" b="1" dirty="0"/>
            </a:br>
            <a:r>
              <a:rPr lang="ar-SA" altLang="en-US" sz="5400" b="1" dirty="0"/>
              <a:t>حب ربي لا يزول</a:t>
            </a:r>
            <a:r>
              <a:rPr lang="en-US" altLang="en-US" sz="5400" b="1" dirty="0"/>
              <a:t>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16850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3222</TotalTime>
  <Words>90</Words>
  <Application>Microsoft Office PowerPoint</Application>
  <PresentationFormat>عرض على الشاشة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250</cp:revision>
  <dcterms:created xsi:type="dcterms:W3CDTF">2021-12-07T14:30:00Z</dcterms:created>
  <dcterms:modified xsi:type="dcterms:W3CDTF">2024-10-21T07:38:45Z</dcterms:modified>
</cp:coreProperties>
</file>